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30" r:id="rId5"/>
    <p:sldId id="432" r:id="rId6"/>
    <p:sldId id="433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430"/>
            <p14:sldId id="432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pos="5654" userDrawn="1">
          <p15:clr>
            <a:srgbClr val="A4A3A4"/>
          </p15:clr>
        </p15:guide>
        <p15:guide id="2" orient="horz" pos="2115" userDrawn="1">
          <p15:clr>
            <a:srgbClr val="A4A3A4"/>
          </p15:clr>
        </p15:guide>
        <p15:guide id="3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BFF50-F383-4D38-9936-BF6C6560A0FC}" v="2" dt="2025-11-14T09:40:38.314"/>
    <p1510:client id="{19EA2760-E8F0-734E-9BC7-9AB906BD268E}" v="1" dt="2025-11-14T09:37:54.544"/>
    <p1510:client id="{8166A868-EC29-E15E-1201-463AB3BFD00F}" v="1" dt="2025-11-14T09:40:59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1" autoAdjust="0"/>
    <p:restoredTop sz="78467" autoAdjust="0"/>
  </p:normalViewPr>
  <p:slideViewPr>
    <p:cSldViewPr snapToGrid="0">
      <p:cViewPr varScale="1">
        <p:scale>
          <a:sx n="50" d="100"/>
          <a:sy n="50" d="100"/>
        </p:scale>
        <p:origin x="992" y="264"/>
      </p:cViewPr>
      <p:guideLst>
        <p:guide pos="5654"/>
        <p:guide orient="horz" pos="2115"/>
        <p:guide orient="horz" pos="19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armback" userId="S::alexandra.carmback@skogsindustrierna.se::3d11f291-39a3-484c-91c7-745b038ce41b" providerId="AD" clId="Web-{8166A868-EC29-E15E-1201-463AB3BFD00F}"/>
    <pc:docChg chg="sldOrd">
      <pc:chgData name="Alexandra Carmback" userId="S::alexandra.carmback@skogsindustrierna.se::3d11f291-39a3-484c-91c7-745b038ce41b" providerId="AD" clId="Web-{8166A868-EC29-E15E-1201-463AB3BFD00F}" dt="2025-11-14T09:40:59.870" v="0"/>
      <pc:docMkLst>
        <pc:docMk/>
      </pc:docMkLst>
      <pc:sldChg chg="ord">
        <pc:chgData name="Alexandra Carmback" userId="S::alexandra.carmback@skogsindustrierna.se::3d11f291-39a3-484c-91c7-745b038ce41b" providerId="AD" clId="Web-{8166A868-EC29-E15E-1201-463AB3BFD00F}" dt="2025-11-14T09:40:59.870" v="0"/>
        <pc:sldMkLst>
          <pc:docMk/>
          <pc:sldMk cId="3261039010" sldId="443"/>
        </pc:sldMkLst>
      </pc:sldChg>
    </pc:docChg>
  </pc:docChgLst>
  <pc:docChgLst>
    <pc:chgData name="Esma Muhic" userId="240a2287-6a11-4955-a9ff-bcb19e6dfa5f" providerId="ADAL" clId="{6A177740-2588-4747-A3DC-22BB707F6680}"/>
    <pc:docChg chg="custSel addSld delSld modSld modSection">
      <pc:chgData name="Esma Muhic" userId="240a2287-6a11-4955-a9ff-bcb19e6dfa5f" providerId="ADAL" clId="{6A177740-2588-4747-A3DC-22BB707F6680}" dt="2025-11-14T15:20:28.225" v="565" actId="20577"/>
      <pc:docMkLst>
        <pc:docMk/>
      </pc:docMkLst>
      <pc:sldChg chg="modSp mod">
        <pc:chgData name="Esma Muhic" userId="240a2287-6a11-4955-a9ff-bcb19e6dfa5f" providerId="ADAL" clId="{6A177740-2588-4747-A3DC-22BB707F6680}" dt="2025-11-14T15:04:08.561" v="104" actId="20577"/>
        <pc:sldMkLst>
          <pc:docMk/>
          <pc:sldMk cId="3137000734" sldId="389"/>
        </pc:sldMkLst>
        <pc:spChg chg="mod">
          <ac:chgData name="Esma Muhic" userId="240a2287-6a11-4955-a9ff-bcb19e6dfa5f" providerId="ADAL" clId="{6A177740-2588-4747-A3DC-22BB707F6680}" dt="2025-11-14T15:04:08.561" v="104" actId="20577"/>
          <ac:spMkLst>
            <pc:docMk/>
            <pc:sldMk cId="3137000734" sldId="389"/>
            <ac:spMk id="4" creationId="{3DBC3BD5-2BBA-7A30-F919-E9ECFFC488AF}"/>
          </ac:spMkLst>
        </pc:spChg>
      </pc:sldChg>
      <pc:sldChg chg="modSp mod">
        <pc:chgData name="Esma Muhic" userId="240a2287-6a11-4955-a9ff-bcb19e6dfa5f" providerId="ADAL" clId="{6A177740-2588-4747-A3DC-22BB707F6680}" dt="2025-11-14T15:03:24.432" v="23" actId="20577"/>
        <pc:sldMkLst>
          <pc:docMk/>
          <pc:sldMk cId="209073886" sldId="418"/>
        </pc:sldMkLst>
        <pc:spChg chg="mod">
          <ac:chgData name="Esma Muhic" userId="240a2287-6a11-4955-a9ff-bcb19e6dfa5f" providerId="ADAL" clId="{6A177740-2588-4747-A3DC-22BB707F6680}" dt="2025-11-14T15:03:24.432" v="23" actId="20577"/>
          <ac:spMkLst>
            <pc:docMk/>
            <pc:sldMk cId="209073886" sldId="418"/>
            <ac:spMk id="4" creationId="{45B5D9E6-702A-9CBA-A590-C23660A2CBAE}"/>
          </ac:spMkLst>
        </pc:spChg>
      </pc:sldChg>
      <pc:sldChg chg="modSp mod">
        <pc:chgData name="Esma Muhic" userId="240a2287-6a11-4955-a9ff-bcb19e6dfa5f" providerId="ADAL" clId="{6A177740-2588-4747-A3DC-22BB707F6680}" dt="2025-11-14T15:03:58.295" v="84" actId="20577"/>
        <pc:sldMkLst>
          <pc:docMk/>
          <pc:sldMk cId="1489168075" sldId="420"/>
        </pc:sldMkLst>
        <pc:spChg chg="mod">
          <ac:chgData name="Esma Muhic" userId="240a2287-6a11-4955-a9ff-bcb19e6dfa5f" providerId="ADAL" clId="{6A177740-2588-4747-A3DC-22BB707F6680}" dt="2025-11-14T15:03:58.295" v="84" actId="20577"/>
          <ac:spMkLst>
            <pc:docMk/>
            <pc:sldMk cId="1489168075" sldId="420"/>
            <ac:spMk id="4" creationId="{746B5252-D4F9-4FBF-F246-316D48D4CD1B}"/>
          </ac:spMkLst>
        </pc:spChg>
      </pc:sldChg>
      <pc:sldChg chg="modSp mod">
        <pc:chgData name="Esma Muhic" userId="240a2287-6a11-4955-a9ff-bcb19e6dfa5f" providerId="ADAL" clId="{6A177740-2588-4747-A3DC-22BB707F6680}" dt="2025-11-14T15:10:26.808" v="250" actId="20577"/>
        <pc:sldMkLst>
          <pc:docMk/>
          <pc:sldMk cId="3317609811" sldId="422"/>
        </pc:sldMkLst>
        <pc:spChg chg="mod">
          <ac:chgData name="Esma Muhic" userId="240a2287-6a11-4955-a9ff-bcb19e6dfa5f" providerId="ADAL" clId="{6A177740-2588-4747-A3DC-22BB707F6680}" dt="2025-11-14T15:10:26.808" v="250" actId="20577"/>
          <ac:spMkLst>
            <pc:docMk/>
            <pc:sldMk cId="3317609811" sldId="422"/>
            <ac:spMk id="4" creationId="{A7247C8F-4D61-D4B1-C164-5079CCA57B85}"/>
          </ac:spMkLst>
        </pc:spChg>
      </pc:sldChg>
      <pc:sldChg chg="modSp mod">
        <pc:chgData name="Esma Muhic" userId="240a2287-6a11-4955-a9ff-bcb19e6dfa5f" providerId="ADAL" clId="{6A177740-2588-4747-A3DC-22BB707F6680}" dt="2025-11-14T15:10:16.624" v="226" actId="20577"/>
        <pc:sldMkLst>
          <pc:docMk/>
          <pc:sldMk cId="3355996642" sldId="423"/>
        </pc:sldMkLst>
        <pc:spChg chg="mod">
          <ac:chgData name="Esma Muhic" userId="240a2287-6a11-4955-a9ff-bcb19e6dfa5f" providerId="ADAL" clId="{6A177740-2588-4747-A3DC-22BB707F6680}" dt="2025-11-14T15:10:16.624" v="226" actId="20577"/>
          <ac:spMkLst>
            <pc:docMk/>
            <pc:sldMk cId="3355996642" sldId="423"/>
            <ac:spMk id="4" creationId="{105294D2-B1DE-EAB0-5CF7-D68061B7A623}"/>
          </ac:spMkLst>
        </pc:spChg>
      </pc:sldChg>
      <pc:sldChg chg="modSp mod">
        <pc:chgData name="Esma Muhic" userId="240a2287-6a11-4955-a9ff-bcb19e6dfa5f" providerId="ADAL" clId="{6A177740-2588-4747-A3DC-22BB707F6680}" dt="2025-11-14T15:10:35.485" v="272" actId="20577"/>
        <pc:sldMkLst>
          <pc:docMk/>
          <pc:sldMk cId="3985194169" sldId="424"/>
        </pc:sldMkLst>
        <pc:spChg chg="mod">
          <ac:chgData name="Esma Muhic" userId="240a2287-6a11-4955-a9ff-bcb19e6dfa5f" providerId="ADAL" clId="{6A177740-2588-4747-A3DC-22BB707F6680}" dt="2025-11-14T15:10:35.485" v="272" actId="20577"/>
          <ac:spMkLst>
            <pc:docMk/>
            <pc:sldMk cId="3985194169" sldId="424"/>
            <ac:spMk id="4" creationId="{03F8957B-7A8F-FC12-0475-4C19B55C0346}"/>
          </ac:spMkLst>
        </pc:spChg>
      </pc:sldChg>
      <pc:sldChg chg="modSp mod">
        <pc:chgData name="Esma Muhic" userId="240a2287-6a11-4955-a9ff-bcb19e6dfa5f" providerId="ADAL" clId="{6A177740-2588-4747-A3DC-22BB707F6680}" dt="2025-11-14T15:10:43.341" v="294" actId="20577"/>
        <pc:sldMkLst>
          <pc:docMk/>
          <pc:sldMk cId="3455557273" sldId="425"/>
        </pc:sldMkLst>
        <pc:spChg chg="mod">
          <ac:chgData name="Esma Muhic" userId="240a2287-6a11-4955-a9ff-bcb19e6dfa5f" providerId="ADAL" clId="{6A177740-2588-4747-A3DC-22BB707F6680}" dt="2025-11-14T15:10:43.341" v="294" actId="20577"/>
          <ac:spMkLst>
            <pc:docMk/>
            <pc:sldMk cId="3455557273" sldId="425"/>
            <ac:spMk id="4" creationId="{5F2F9CDD-F15A-C381-BAF1-68284EA2BF7A}"/>
          </ac:spMkLst>
        </pc:spChg>
      </pc:sldChg>
      <pc:sldChg chg="modSp mod">
        <pc:chgData name="Esma Muhic" userId="240a2287-6a11-4955-a9ff-bcb19e6dfa5f" providerId="ADAL" clId="{6A177740-2588-4747-A3DC-22BB707F6680}" dt="2025-11-14T15:11:00.437" v="316" actId="20577"/>
        <pc:sldMkLst>
          <pc:docMk/>
          <pc:sldMk cId="78997602" sldId="426"/>
        </pc:sldMkLst>
        <pc:spChg chg="mod">
          <ac:chgData name="Esma Muhic" userId="240a2287-6a11-4955-a9ff-bcb19e6dfa5f" providerId="ADAL" clId="{6A177740-2588-4747-A3DC-22BB707F6680}" dt="2025-11-14T15:11:00.437" v="316" actId="20577"/>
          <ac:spMkLst>
            <pc:docMk/>
            <pc:sldMk cId="78997602" sldId="426"/>
            <ac:spMk id="4" creationId="{BD38F36F-A335-E5F2-8BE3-5CD85DD1D94A}"/>
          </ac:spMkLst>
        </pc:spChg>
      </pc:sldChg>
      <pc:sldChg chg="modSp mod">
        <pc:chgData name="Esma Muhic" userId="240a2287-6a11-4955-a9ff-bcb19e6dfa5f" providerId="ADAL" clId="{6A177740-2588-4747-A3DC-22BB707F6680}" dt="2025-11-14T15:11:16.570" v="354" actId="20577"/>
        <pc:sldMkLst>
          <pc:docMk/>
          <pc:sldMk cId="4185674326" sldId="428"/>
        </pc:sldMkLst>
        <pc:spChg chg="mod">
          <ac:chgData name="Esma Muhic" userId="240a2287-6a11-4955-a9ff-bcb19e6dfa5f" providerId="ADAL" clId="{6A177740-2588-4747-A3DC-22BB707F6680}" dt="2025-11-14T15:11:16.570" v="354" actId="20577"/>
          <ac:spMkLst>
            <pc:docMk/>
            <pc:sldMk cId="4185674326" sldId="428"/>
            <ac:spMk id="4" creationId="{AAD42DA4-6300-5E74-89F9-F37F55F46876}"/>
          </ac:spMkLst>
        </pc:spChg>
      </pc:sldChg>
      <pc:sldChg chg="modSp mod">
        <pc:chgData name="Esma Muhic" userId="240a2287-6a11-4955-a9ff-bcb19e6dfa5f" providerId="ADAL" clId="{6A177740-2588-4747-A3DC-22BB707F6680}" dt="2025-11-14T15:14:13.961" v="459" actId="20577"/>
        <pc:sldMkLst>
          <pc:docMk/>
          <pc:sldMk cId="4236185327" sldId="430"/>
        </pc:sldMkLst>
        <pc:spChg chg="mod">
          <ac:chgData name="Esma Muhic" userId="240a2287-6a11-4955-a9ff-bcb19e6dfa5f" providerId="ADAL" clId="{6A177740-2588-4747-A3DC-22BB707F6680}" dt="2025-11-14T15:14:13.961" v="459" actId="20577"/>
          <ac:spMkLst>
            <pc:docMk/>
            <pc:sldMk cId="4236185327" sldId="430"/>
            <ac:spMk id="4" creationId="{8973AFCE-4268-6C0D-AFCA-736C223168DC}"/>
          </ac:spMkLst>
        </pc:spChg>
      </pc:sldChg>
      <pc:sldChg chg="modSp mod">
        <pc:chgData name="Esma Muhic" userId="240a2287-6a11-4955-a9ff-bcb19e6dfa5f" providerId="ADAL" clId="{6A177740-2588-4747-A3DC-22BB707F6680}" dt="2025-11-14T15:16:23.703" v="482" actId="20577"/>
        <pc:sldMkLst>
          <pc:docMk/>
          <pc:sldMk cId="3785027440" sldId="432"/>
        </pc:sldMkLst>
        <pc:spChg chg="mod">
          <ac:chgData name="Esma Muhic" userId="240a2287-6a11-4955-a9ff-bcb19e6dfa5f" providerId="ADAL" clId="{6A177740-2588-4747-A3DC-22BB707F6680}" dt="2025-11-14T15:16:23.703" v="482" actId="20577"/>
          <ac:spMkLst>
            <pc:docMk/>
            <pc:sldMk cId="3785027440" sldId="432"/>
            <ac:spMk id="4" creationId="{67440977-C36C-2693-D011-F806B79FF54E}"/>
          </ac:spMkLst>
        </pc:spChg>
      </pc:sldChg>
      <pc:sldChg chg="modSp mod">
        <pc:chgData name="Esma Muhic" userId="240a2287-6a11-4955-a9ff-bcb19e6dfa5f" providerId="ADAL" clId="{6A177740-2588-4747-A3DC-22BB707F6680}" dt="2025-11-14T15:16:47.424" v="505" actId="20577"/>
        <pc:sldMkLst>
          <pc:docMk/>
          <pc:sldMk cId="2756908763" sldId="433"/>
        </pc:sldMkLst>
        <pc:spChg chg="mod">
          <ac:chgData name="Esma Muhic" userId="240a2287-6a11-4955-a9ff-bcb19e6dfa5f" providerId="ADAL" clId="{6A177740-2588-4747-A3DC-22BB707F6680}" dt="2025-11-14T15:16:47.424" v="505" actId="20577"/>
          <ac:spMkLst>
            <pc:docMk/>
            <pc:sldMk cId="2756908763" sldId="433"/>
            <ac:spMk id="4" creationId="{596A9FEB-1CA7-EFFD-7E0E-456B8DF4C6A8}"/>
          </ac:spMkLst>
        </pc:spChg>
      </pc:sldChg>
      <pc:sldChg chg="delSp modSp mod">
        <pc:chgData name="Esma Muhic" userId="240a2287-6a11-4955-a9ff-bcb19e6dfa5f" providerId="ADAL" clId="{6A177740-2588-4747-A3DC-22BB707F6680}" dt="2025-11-14T15:16:55.839" v="514" actId="20577"/>
        <pc:sldMkLst>
          <pc:docMk/>
          <pc:sldMk cId="3186725511" sldId="436"/>
        </pc:sldMkLst>
        <pc:spChg chg="mod">
          <ac:chgData name="Esma Muhic" userId="240a2287-6a11-4955-a9ff-bcb19e6dfa5f" providerId="ADAL" clId="{6A177740-2588-4747-A3DC-22BB707F6680}" dt="2025-11-14T15:16:55.839" v="514" actId="20577"/>
          <ac:spMkLst>
            <pc:docMk/>
            <pc:sldMk cId="3186725511" sldId="436"/>
            <ac:spMk id="4" creationId="{D7FC22E1-14CC-50D9-9E15-A7CD353F86CA}"/>
          </ac:spMkLst>
        </pc:spChg>
        <pc:picChg chg="del">
          <ac:chgData name="Esma Muhic" userId="240a2287-6a11-4955-a9ff-bcb19e6dfa5f" providerId="ADAL" clId="{6A177740-2588-4747-A3DC-22BB707F6680}" dt="2025-11-14T09:40:38.314" v="3" actId="478"/>
          <ac:picMkLst>
            <pc:docMk/>
            <pc:sldMk cId="3186725511" sldId="436"/>
            <ac:picMk id="6" creationId="{6FD117AC-3E2E-1C09-58D8-BFD8C0C441E2}"/>
          </ac:picMkLst>
        </pc:picChg>
      </pc:sldChg>
      <pc:sldChg chg="modSp mod">
        <pc:chgData name="Esma Muhic" userId="240a2287-6a11-4955-a9ff-bcb19e6dfa5f" providerId="ADAL" clId="{6A177740-2588-4747-A3DC-22BB707F6680}" dt="2025-11-14T15:17:12.485" v="532" actId="20577"/>
        <pc:sldMkLst>
          <pc:docMk/>
          <pc:sldMk cId="1347292215" sldId="437"/>
        </pc:sldMkLst>
        <pc:spChg chg="mod">
          <ac:chgData name="Esma Muhic" userId="240a2287-6a11-4955-a9ff-bcb19e6dfa5f" providerId="ADAL" clId="{6A177740-2588-4747-A3DC-22BB707F6680}" dt="2025-11-14T15:17:12.485" v="532" actId="20577"/>
          <ac:spMkLst>
            <pc:docMk/>
            <pc:sldMk cId="1347292215" sldId="437"/>
            <ac:spMk id="4" creationId="{CDC4130B-2CCC-B29F-A7C9-32B3DA632C43}"/>
          </ac:spMkLst>
        </pc:spChg>
      </pc:sldChg>
      <pc:sldChg chg="modSp mod">
        <pc:chgData name="Esma Muhic" userId="240a2287-6a11-4955-a9ff-bcb19e6dfa5f" providerId="ADAL" clId="{6A177740-2588-4747-A3DC-22BB707F6680}" dt="2025-11-14T15:17:01.679" v="523" actId="20577"/>
        <pc:sldMkLst>
          <pc:docMk/>
          <pc:sldMk cId="177836416" sldId="438"/>
        </pc:sldMkLst>
        <pc:spChg chg="mod">
          <ac:chgData name="Esma Muhic" userId="240a2287-6a11-4955-a9ff-bcb19e6dfa5f" providerId="ADAL" clId="{6A177740-2588-4747-A3DC-22BB707F6680}" dt="2025-11-14T15:17:01.679" v="523" actId="20577"/>
          <ac:spMkLst>
            <pc:docMk/>
            <pc:sldMk cId="177836416" sldId="438"/>
            <ac:spMk id="4" creationId="{995E9E93-D8B2-81B2-28C8-DEEC1363F94C}"/>
          </ac:spMkLst>
        </pc:spChg>
      </pc:sldChg>
      <pc:sldChg chg="modSp mod">
        <pc:chgData name="Esma Muhic" userId="240a2287-6a11-4955-a9ff-bcb19e6dfa5f" providerId="ADAL" clId="{6A177740-2588-4747-A3DC-22BB707F6680}" dt="2025-11-14T15:20:28.225" v="565" actId="20577"/>
        <pc:sldMkLst>
          <pc:docMk/>
          <pc:sldMk cId="2701342985" sldId="439"/>
        </pc:sldMkLst>
        <pc:spChg chg="mod">
          <ac:chgData name="Esma Muhic" userId="240a2287-6a11-4955-a9ff-bcb19e6dfa5f" providerId="ADAL" clId="{6A177740-2588-4747-A3DC-22BB707F6680}" dt="2025-11-14T15:20:28.225" v="565" actId="20577"/>
          <ac:spMkLst>
            <pc:docMk/>
            <pc:sldMk cId="2701342985" sldId="439"/>
            <ac:spMk id="4" creationId="{118C0B93-8279-3A0C-3B41-2EBA1067FD0F}"/>
          </ac:spMkLst>
        </pc:spChg>
      </pc:sldChg>
      <pc:sldChg chg="modSp mod">
        <pc:chgData name="Esma Muhic" userId="240a2287-6a11-4955-a9ff-bcb19e6dfa5f" providerId="ADAL" clId="{6A177740-2588-4747-A3DC-22BB707F6680}" dt="2025-11-14T15:03:46.531" v="64" actId="20577"/>
        <pc:sldMkLst>
          <pc:docMk/>
          <pc:sldMk cId="1469562031" sldId="440"/>
        </pc:sldMkLst>
        <pc:spChg chg="mod">
          <ac:chgData name="Esma Muhic" userId="240a2287-6a11-4955-a9ff-bcb19e6dfa5f" providerId="ADAL" clId="{6A177740-2588-4747-A3DC-22BB707F6680}" dt="2025-11-14T15:03:46.531" v="64" actId="20577"/>
          <ac:spMkLst>
            <pc:docMk/>
            <pc:sldMk cId="1469562031" sldId="440"/>
            <ac:spMk id="6" creationId="{FE6B8636-A1F2-A6FA-A639-8EF0171F3768}"/>
          </ac:spMkLst>
        </pc:spChg>
      </pc:sldChg>
      <pc:sldChg chg="modSp mod">
        <pc:chgData name="Esma Muhic" userId="240a2287-6a11-4955-a9ff-bcb19e6dfa5f" providerId="ADAL" clId="{6A177740-2588-4747-A3DC-22BB707F6680}" dt="2025-11-14T15:12:01.342" v="398" actId="20577"/>
        <pc:sldMkLst>
          <pc:docMk/>
          <pc:sldMk cId="2226797273" sldId="441"/>
        </pc:sldMkLst>
        <pc:spChg chg="mod">
          <ac:chgData name="Esma Muhic" userId="240a2287-6a11-4955-a9ff-bcb19e6dfa5f" providerId="ADAL" clId="{6A177740-2588-4747-A3DC-22BB707F6680}" dt="2025-11-14T15:12:01.342" v="398" actId="20577"/>
          <ac:spMkLst>
            <pc:docMk/>
            <pc:sldMk cId="2226797273" sldId="441"/>
            <ac:spMk id="7" creationId="{CF82B327-8FC8-5703-94F6-B5A895155095}"/>
          </ac:spMkLst>
        </pc:spChg>
      </pc:sldChg>
      <pc:sldChg chg="modSp mod">
        <pc:chgData name="Esma Muhic" userId="240a2287-6a11-4955-a9ff-bcb19e6dfa5f" providerId="ADAL" clId="{6A177740-2588-4747-A3DC-22BB707F6680}" dt="2025-11-14T15:12:44.330" v="436" actId="20577"/>
        <pc:sldMkLst>
          <pc:docMk/>
          <pc:sldMk cId="371374030" sldId="442"/>
        </pc:sldMkLst>
        <pc:spChg chg="mod">
          <ac:chgData name="Esma Muhic" userId="240a2287-6a11-4955-a9ff-bcb19e6dfa5f" providerId="ADAL" clId="{6A177740-2588-4747-A3DC-22BB707F6680}" dt="2025-11-14T15:12:44.330" v="436" actId="20577"/>
          <ac:spMkLst>
            <pc:docMk/>
            <pc:sldMk cId="371374030" sldId="442"/>
            <ac:spMk id="6" creationId="{322AC88A-CD02-78B8-F07D-B60BE60AEE62}"/>
          </ac:spMkLst>
        </pc:spChg>
      </pc:sldChg>
      <pc:sldChg chg="modSp mod">
        <pc:chgData name="Esma Muhic" userId="240a2287-6a11-4955-a9ff-bcb19e6dfa5f" providerId="ADAL" clId="{6A177740-2588-4747-A3DC-22BB707F6680}" dt="2025-11-14T15:20:06.752" v="543" actId="20577"/>
        <pc:sldMkLst>
          <pc:docMk/>
          <pc:sldMk cId="3261039010" sldId="443"/>
        </pc:sldMkLst>
        <pc:spChg chg="mod">
          <ac:chgData name="Esma Muhic" userId="240a2287-6a11-4955-a9ff-bcb19e6dfa5f" providerId="ADAL" clId="{6A177740-2588-4747-A3DC-22BB707F6680}" dt="2025-11-14T15:20:06.752" v="543" actId="20577"/>
          <ac:spMkLst>
            <pc:docMk/>
            <pc:sldMk cId="3261039010" sldId="443"/>
            <ac:spMk id="6" creationId="{1C440548-D15D-F653-267D-EE87A13F07AD}"/>
          </ac:spMkLst>
        </pc:spChg>
      </pc:sldChg>
      <pc:sldChg chg="modSp mod">
        <pc:chgData name="Esma Muhic" userId="240a2287-6a11-4955-a9ff-bcb19e6dfa5f" providerId="ADAL" clId="{6A177740-2588-4747-A3DC-22BB707F6680}" dt="2025-11-14T15:20:14.441" v="554" actId="20577"/>
        <pc:sldMkLst>
          <pc:docMk/>
          <pc:sldMk cId="2860223489" sldId="444"/>
        </pc:sldMkLst>
        <pc:spChg chg="mod">
          <ac:chgData name="Esma Muhic" userId="240a2287-6a11-4955-a9ff-bcb19e6dfa5f" providerId="ADAL" clId="{6A177740-2588-4747-A3DC-22BB707F6680}" dt="2025-11-14T15:20:14.441" v="554" actId="20577"/>
          <ac:spMkLst>
            <pc:docMk/>
            <pc:sldMk cId="2860223489" sldId="444"/>
            <ac:spMk id="4" creationId="{3C9A88E7-1F2A-FBF6-284D-79EE7DEB29E6}"/>
          </ac:spMkLst>
        </pc:spChg>
      </pc:sldChg>
      <pc:sldChg chg="modSp mod">
        <pc:chgData name="Esma Muhic" userId="240a2287-6a11-4955-a9ff-bcb19e6dfa5f" providerId="ADAL" clId="{6A177740-2588-4747-A3DC-22BB707F6680}" dt="2025-11-14T15:03:38.054" v="44" actId="20577"/>
        <pc:sldMkLst>
          <pc:docMk/>
          <pc:sldMk cId="2471398166" sldId="446"/>
        </pc:sldMkLst>
        <pc:spChg chg="mod">
          <ac:chgData name="Esma Muhic" userId="240a2287-6a11-4955-a9ff-bcb19e6dfa5f" providerId="ADAL" clId="{6A177740-2588-4747-A3DC-22BB707F6680}" dt="2025-11-14T15:03:38.054" v="44" actId="20577"/>
          <ac:spMkLst>
            <pc:docMk/>
            <pc:sldMk cId="2471398166" sldId="446"/>
            <ac:spMk id="4" creationId="{21A65E32-1618-2C80-5D79-C677AA2D058F}"/>
          </ac:spMkLst>
        </pc:spChg>
      </pc:sldChg>
      <pc:sldChg chg="del">
        <pc:chgData name="Esma Muhic" userId="240a2287-6a11-4955-a9ff-bcb19e6dfa5f" providerId="ADAL" clId="{6A177740-2588-4747-A3DC-22BB707F6680}" dt="2025-11-13T13:53:24.060" v="1" actId="47"/>
        <pc:sldMkLst>
          <pc:docMk/>
          <pc:sldMk cId="3029362787" sldId="451"/>
        </pc:sldMkLst>
      </pc:sldChg>
      <pc:sldChg chg="modSp mod">
        <pc:chgData name="Esma Muhic" userId="240a2287-6a11-4955-a9ff-bcb19e6dfa5f" providerId="ADAL" clId="{6A177740-2588-4747-A3DC-22BB707F6680}" dt="2025-11-14T15:07:53.043" v="184" actId="20577"/>
        <pc:sldMkLst>
          <pc:docMk/>
          <pc:sldMk cId="1860178141" sldId="455"/>
        </pc:sldMkLst>
        <pc:spChg chg="mod">
          <ac:chgData name="Esma Muhic" userId="240a2287-6a11-4955-a9ff-bcb19e6dfa5f" providerId="ADAL" clId="{6A177740-2588-4747-A3DC-22BB707F6680}" dt="2025-11-14T15:07:53.043" v="184" actId="20577"/>
          <ac:spMkLst>
            <pc:docMk/>
            <pc:sldMk cId="1860178141" sldId="455"/>
            <ac:spMk id="4" creationId="{F91490A5-2BD3-F459-4CBF-D8DE6839D414}"/>
          </ac:spMkLst>
        </pc:spChg>
      </pc:sldChg>
      <pc:sldChg chg="modSp mod">
        <pc:chgData name="Esma Muhic" userId="240a2287-6a11-4955-a9ff-bcb19e6dfa5f" providerId="ADAL" clId="{6A177740-2588-4747-A3DC-22BB707F6680}" dt="2025-11-14T15:04:15.767" v="124" actId="20577"/>
        <pc:sldMkLst>
          <pc:docMk/>
          <pc:sldMk cId="81989373" sldId="456"/>
        </pc:sldMkLst>
        <pc:spChg chg="mod">
          <ac:chgData name="Esma Muhic" userId="240a2287-6a11-4955-a9ff-bcb19e6dfa5f" providerId="ADAL" clId="{6A177740-2588-4747-A3DC-22BB707F6680}" dt="2025-11-14T15:04:15.767" v="124" actId="20577"/>
          <ac:spMkLst>
            <pc:docMk/>
            <pc:sldMk cId="81989373" sldId="456"/>
            <ac:spMk id="4" creationId="{37385006-1480-7472-A081-14086FC82764}"/>
          </ac:spMkLst>
        </pc:spChg>
      </pc:sldChg>
      <pc:sldChg chg="modSp mod">
        <pc:chgData name="Esma Muhic" userId="240a2287-6a11-4955-a9ff-bcb19e6dfa5f" providerId="ADAL" clId="{6A177740-2588-4747-A3DC-22BB707F6680}" dt="2025-11-14T15:04:23.656" v="144" actId="20577"/>
        <pc:sldMkLst>
          <pc:docMk/>
          <pc:sldMk cId="1460081234" sldId="457"/>
        </pc:sldMkLst>
        <pc:spChg chg="mod">
          <ac:chgData name="Esma Muhic" userId="240a2287-6a11-4955-a9ff-bcb19e6dfa5f" providerId="ADAL" clId="{6A177740-2588-4747-A3DC-22BB707F6680}" dt="2025-11-14T15:04:23.656" v="144" actId="20577"/>
          <ac:spMkLst>
            <pc:docMk/>
            <pc:sldMk cId="1460081234" sldId="457"/>
            <ac:spMk id="4" creationId="{9AD30CD0-748E-0DAF-1C36-293B609EB7EE}"/>
          </ac:spMkLst>
        </pc:spChg>
      </pc:sldChg>
      <pc:sldChg chg="delSp modSp add mod">
        <pc:chgData name="Esma Muhic" userId="240a2287-6a11-4955-a9ff-bcb19e6dfa5f" providerId="ADAL" clId="{6A177740-2588-4747-A3DC-22BB707F6680}" dt="2025-11-14T15:04:40.426" v="164" actId="20577"/>
        <pc:sldMkLst>
          <pc:docMk/>
          <pc:sldMk cId="2004205050" sldId="458"/>
        </pc:sldMkLst>
        <pc:spChg chg="mod">
          <ac:chgData name="Esma Muhic" userId="240a2287-6a11-4955-a9ff-bcb19e6dfa5f" providerId="ADAL" clId="{6A177740-2588-4747-A3DC-22BB707F6680}" dt="2025-11-14T15:04:40.426" v="164" actId="20577"/>
          <ac:spMkLst>
            <pc:docMk/>
            <pc:sldMk cId="2004205050" sldId="458"/>
            <ac:spMk id="4" creationId="{4343214C-FD65-C494-5992-772275531EA5}"/>
          </ac:spMkLst>
        </pc:spChg>
        <pc:picChg chg="del">
          <ac:chgData name="Esma Muhic" userId="240a2287-6a11-4955-a9ff-bcb19e6dfa5f" providerId="ADAL" clId="{6A177740-2588-4747-A3DC-22BB707F6680}" dt="2025-11-13T13:53:33.031" v="2" actId="478"/>
          <ac:picMkLst>
            <pc:docMk/>
            <pc:sldMk cId="2004205050" sldId="458"/>
            <ac:picMk id="6" creationId="{BBDF9CD3-C959-EF4B-435E-84C51C1660B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7436EB7-B520-5A47-97B0-FF7277D922C8}" type="datetime1">
              <a:rPr lang="sv-SE" smtClean="0"/>
              <a:t>2025-11-18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12521-59F1-0CD5-E89D-EB630D053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90979" y="284729"/>
            <a:ext cx="1165400" cy="2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180-7C46-D744-8228-3168DA0D5F45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C801A9C3-970D-17E1-D566-35E8C0B3D5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8C84-9FA1-2043-89C2-E99D2403D5B0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35EC15DE-893B-6C8D-BDAD-49747D717A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9662-9B0C-8C46-8D1A-E8DF0F74BE2D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856676C6-5165-E5DC-98C1-EC123BD717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F0F0-224E-C940-9860-993CA0336193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CDFF-BB5F-5F4F-8625-63E766409D95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586AC84-7F63-3E41-8144-F161D14EBD63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1211F9-4724-6641-A922-94437D59D56C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DCD9B5-0B14-E949-9522-81EC9A796420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78F75B-332F-FC48-8FC0-126DBFB0AE82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C38220A-A4DB-164D-B4DD-CA818D7E67B4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Picture 3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80196D64-B1B4-8C3E-192D-79AC418D0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AF46884-7ACE-8A4D-A57E-06D77E266EB4}" type="datetime1">
              <a:rPr lang="sv-SE" smtClean="0"/>
              <a:t>2025-11-18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A7D32B-0F8A-3DCA-EFFB-008B6E058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90980" y="284729"/>
            <a:ext cx="1165397" cy="2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EC13587-549A-0F4E-A527-ABDAC680C7A1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Picture 3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F67F44E8-2EEC-722C-05E0-58A130E81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4F47344-78FE-5546-88BB-A563671AF28D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04D7616-3AC4-8D4B-B77C-0676C697AADA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3C7163A-D379-0F47-B0CC-519F080841A7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C5F7-B4E2-8543-A6F1-12FA6C13E9EB}" type="datetime1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0CD-A5EA-484A-B27A-3493C5E63144}" type="datetime1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FB29E4B-D9B3-394B-B5BD-D4BED986CF22}" type="datetime1">
              <a:rPr lang="sv-SE" smtClean="0"/>
              <a:t>2025-11-18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610852" y="282708"/>
            <a:ext cx="1269671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FB9D44-E550-B243-9A52-0D51A8A86F17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2BE9615-5C75-7C41-B1FA-E9CD2953E1FE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03EA03E-DAB7-F84E-8FC4-203705D248CA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0893582" y="305556"/>
            <a:ext cx="982800" cy="2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AD59222-CF8A-9543-97A0-86A204CCDF17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893582" y="305950"/>
            <a:ext cx="982800" cy="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8959C32-66AE-7847-A04D-31576A7D2EFB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4373D231-42EE-08FD-651B-8F43C65CA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893582" y="305950"/>
            <a:ext cx="982800" cy="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F303F1-7792-D547-A548-87EA5FAE0BAF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6786ABF2-589E-63D0-E7BD-0A1FFE3DF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893583" y="305950"/>
            <a:ext cx="982798" cy="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EDD061D-87C8-3E4F-9A3F-995BA568B7F1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1CED6B1D-A3BE-5262-2ABF-9EC9968CF45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A224FA-E939-AB36-865E-A0E0B2F7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23AB492-B1B3-DA96-9A17-622A3099F5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138" y="6506335"/>
            <a:ext cx="4320000" cy="151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4DE466E7-26C6-CF2D-3C6D-AD8C1FD4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5706268" cy="1030268"/>
          </a:xfrm>
        </p:spPr>
        <p:txBody>
          <a:bodyPr/>
          <a:lstStyle/>
          <a:p>
            <a:r>
              <a:rPr lang="en-GB" dirty="0"/>
              <a:t>The Swedish forest industry </a:t>
            </a:r>
            <a:br>
              <a:rPr lang="en-GB" dirty="0"/>
            </a:br>
            <a:r>
              <a:rPr lang="en-GB" dirty="0"/>
              <a:t>is largely self-sufficient in electricity and energy</a:t>
            </a:r>
            <a:br>
              <a:rPr lang="en-GB" dirty="0"/>
            </a:b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8AE2DE6-1B1B-B112-E80C-7D8F76C237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743950"/>
            <a:ext cx="4801997" cy="3136899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Sweden consumed a total of 135 TWh of electricity in 2023, of which the forest industry consumed 18 TWh.</a:t>
            </a:r>
          </a:p>
          <a:p>
            <a:pPr marL="0" indent="0">
              <a:buNone/>
            </a:pPr>
            <a:r>
              <a:rPr lang="en-GB"/>
              <a:t>The forest industry is one of Sweden’s most energy-intensive sectors. But even though it uses a significant amount of electricity and heating, the forest industry is also largely self-sufficient. The electricity and energy produced by the forest industry is renewable and fossil free, and the industry is also one of the country’s leading producers of bioenergy.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973AFCE-4268-6C0D-AFCA-736C223168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 anchor="t">
            <a:normAutofit/>
          </a:bodyPr>
          <a:lstStyle/>
          <a:p>
            <a:r>
              <a:rPr lang="en-GB" dirty="0"/>
              <a:t>Electricity and 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FAC8F-501E-B84A-D3A5-1CD99F118D82}"/>
              </a:ext>
            </a:extLst>
          </p:cNvPr>
          <p:cNvSpPr txBox="1"/>
          <p:nvPr/>
        </p:nvSpPr>
        <p:spPr>
          <a:xfrm>
            <a:off x="6167438" y="5002489"/>
            <a:ext cx="5686424" cy="2751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None/>
            </a:pPr>
            <a:endParaRPr lang="en-GB" sz="1200" b="1"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A8679-CFDB-33F4-9617-11B4CAD3DB68}"/>
              </a:ext>
            </a:extLst>
          </p:cNvPr>
          <p:cNvSpPr txBox="1"/>
          <p:nvPr/>
        </p:nvSpPr>
        <p:spPr>
          <a:xfrm>
            <a:off x="6172127" y="5514461"/>
            <a:ext cx="4247344" cy="7032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None/>
            </a:pPr>
            <a:endParaRPr lang="en-GB" sz="1200"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5A1D5-72AA-8F55-F3AC-44FFD0264B7A}"/>
              </a:ext>
            </a:extLst>
          </p:cNvPr>
          <p:cNvSpPr txBox="1"/>
          <p:nvPr/>
        </p:nvSpPr>
        <p:spPr>
          <a:xfrm>
            <a:off x="10126939" y="5333722"/>
            <a:ext cx="148915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None/>
            </a:pPr>
            <a:endParaRPr lang="en-GB" sz="1200"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F0C13-8605-9B69-1C68-78A921B26CF8}"/>
              </a:ext>
            </a:extLst>
          </p:cNvPr>
          <p:cNvSpPr txBox="1"/>
          <p:nvPr/>
        </p:nvSpPr>
        <p:spPr>
          <a:xfrm>
            <a:off x="6167438" y="4537444"/>
            <a:ext cx="5686424" cy="1846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GB" sz="1200" b="1">
                <a:latin typeface="Century Gothic" panose="020B0502020202020204" pitchFamily="34" charset="0"/>
              </a:rPr>
              <a:t>Forest industry’s total consumption is comprised of: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B59E8-7F90-2F53-E995-93836F2F04A4}"/>
              </a:ext>
            </a:extLst>
          </p:cNvPr>
          <p:cNvSpPr txBox="1"/>
          <p:nvPr/>
        </p:nvSpPr>
        <p:spPr>
          <a:xfrm>
            <a:off x="6323268" y="5140084"/>
            <a:ext cx="1561866" cy="10568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GB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6 TWh </a:t>
            </a:r>
            <a:br>
              <a:rPr lang="en-GB" sz="12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200">
                <a:latin typeface="Century Gothic" panose="020B0502020202020204" pitchFamily="34" charset="0"/>
              </a:rPr>
              <a:t>self-generated energy (through own processes)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C836B-84B3-7424-AEA5-FFAE3FB2ACAA}"/>
              </a:ext>
            </a:extLst>
          </p:cNvPr>
          <p:cNvSpPr txBox="1"/>
          <p:nvPr/>
        </p:nvSpPr>
        <p:spPr>
          <a:xfrm>
            <a:off x="8034101" y="5091963"/>
            <a:ext cx="1999399" cy="12053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GB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 TWh </a:t>
            </a:r>
            <a:br>
              <a:rPr lang="en-GB" sz="11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100">
                <a:latin typeface="Century Gothic" panose="020B0502020202020204" pitchFamily="34" charset="0"/>
              </a:rPr>
              <a:t>of electricity from wind and hydropower plants owned by forest industry companies</a:t>
            </a:r>
            <a:endParaRPr lang="en-GB" sz="1100" b="1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7CB87D-45B0-8102-7C99-C11EF67A02BA}"/>
              </a:ext>
            </a:extLst>
          </p:cNvPr>
          <p:cNvSpPr txBox="1"/>
          <p:nvPr/>
        </p:nvSpPr>
        <p:spPr>
          <a:xfrm>
            <a:off x="9948430" y="5091963"/>
            <a:ext cx="1561866" cy="10568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buNone/>
            </a:pPr>
            <a:r>
              <a:rPr lang="en-GB" b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9 TWh </a:t>
            </a:r>
            <a:br>
              <a:rPr lang="en-GB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200">
                <a:latin typeface="Century Gothic" panose="020B0502020202020204" pitchFamily="34" charset="0"/>
              </a:rPr>
              <a:t>purchased </a:t>
            </a:r>
            <a:br>
              <a:rPr lang="en-GB" sz="1200">
                <a:latin typeface="Century Gothic" panose="020B0502020202020204" pitchFamily="34" charset="0"/>
              </a:rPr>
            </a:br>
            <a:r>
              <a:rPr lang="en-GB" sz="1200">
                <a:latin typeface="Century Gothic" panose="020B0502020202020204" pitchFamily="34" charset="0"/>
              </a:rPr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42361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DA8F3-03E7-59D1-90F4-06B9B7AE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is reducing its electricity requirements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440977-C36C-2693-D011-F806B79F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Electricity and energy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F52F030-BC1E-C750-16B6-F3ED92EC38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F08CD-E91D-C98B-B319-5B1DE290CCDB}"/>
              </a:ext>
            </a:extLst>
          </p:cNvPr>
          <p:cNvSpPr txBox="1"/>
          <p:nvPr/>
        </p:nvSpPr>
        <p:spPr>
          <a:xfrm>
            <a:off x="8982322" y="3847477"/>
            <a:ext cx="2444656" cy="104202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Aft>
                <a:spcPts val="217"/>
              </a:spcAft>
              <a:buNone/>
            </a:pPr>
            <a:r>
              <a:rPr lang="en-GB" sz="1200">
                <a:latin typeface="Century Gothic" panose="020B0502020202020204" pitchFamily="34" charset="0"/>
              </a:rPr>
              <a:t>Forestry is an energy-intensive industry. But even though it uses a lot of energy and heat, the Swedish forest industry is essentially self-sufficient.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3E85F-3E88-5725-1B26-F05003EAF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90" t="71296"/>
          <a:stretch>
            <a:fillRect/>
          </a:stretch>
        </p:blipFill>
        <p:spPr>
          <a:xfrm>
            <a:off x="8794491" y="4881261"/>
            <a:ext cx="3268662" cy="1968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9FFD0-5242-06DF-91C8-C4672E22CF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832" r="28002"/>
          <a:stretch>
            <a:fillRect/>
          </a:stretch>
        </p:blipFill>
        <p:spPr>
          <a:xfrm>
            <a:off x="16476" y="2174788"/>
            <a:ext cx="8778015" cy="46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D07B09-B042-80D0-CC59-419D08B5E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DA784C0-1755-9F9E-FD5E-1EA3018F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8" cy="1321278"/>
          </a:xfrm>
        </p:spPr>
        <p:txBody>
          <a:bodyPr/>
          <a:lstStyle/>
          <a:p>
            <a:r>
              <a:rPr lang="en-GB" dirty="0"/>
              <a:t>Sweden’s energy system has a low share of fossil </a:t>
            </a:r>
            <a:br>
              <a:rPr lang="en-GB" dirty="0"/>
            </a:br>
            <a:r>
              <a:rPr lang="en-GB" dirty="0"/>
              <a:t>energy compared to many other EU countries.</a:t>
            </a:r>
            <a:br>
              <a:rPr lang="en-GB" dirty="0"/>
            </a:br>
            <a:r>
              <a:rPr lang="en-GB" dirty="0"/>
              <a:t>The availability of forest-based biofuels is one explanation.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6A9FEB-1CA7-EFFD-7E0E-456B8DF4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Electricity and energy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463FEF-1BCA-B714-5EA3-59D5F9AAF5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Source: Swedish Energy Agency, 2023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252E255A-69B7-3FDB-FEFF-332C0304B4BA}"/>
              </a:ext>
            </a:extLst>
          </p:cNvPr>
          <p:cNvSpPr txBox="1">
            <a:spLocks/>
          </p:cNvSpPr>
          <p:nvPr/>
        </p:nvSpPr>
        <p:spPr>
          <a:xfrm>
            <a:off x="8971795" y="3348286"/>
            <a:ext cx="2839955" cy="3158049"/>
          </a:xfrm>
          <a:prstGeom prst="rect">
            <a:avLst/>
          </a:prstGeom>
        </p:spPr>
        <p:txBody>
          <a:bodyPr lIns="0" tIns="0" rIns="0" bIns="0"/>
          <a:lstStyle>
            <a:lvl1pPr marL="10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Recycled wood fuel</a:t>
            </a:r>
            <a:br>
              <a:rPr lang="en-GB" sz="1200">
                <a:latin typeface="Century Gothic" panose="020B0502020202020204" pitchFamily="34" charset="0"/>
              </a:rPr>
            </a:br>
            <a:r>
              <a:rPr lang="en-GB" sz="1200">
                <a:latin typeface="Century Gothic" panose="020B0502020202020204" pitchFamily="34" charset="0"/>
              </a:rPr>
              <a:t>For example, demolition wood </a:t>
            </a:r>
            <a:br>
              <a:rPr lang="en-GB" sz="1200">
                <a:latin typeface="Century Gothic" panose="020B0502020202020204" pitchFamily="34" charset="0"/>
              </a:rPr>
            </a:br>
            <a:r>
              <a:rPr lang="en-GB" sz="1200">
                <a:latin typeface="Century Gothic" panose="020B0502020202020204" pitchFamily="34" charset="0"/>
              </a:rPr>
              <a:t>and old packaging.</a:t>
            </a:r>
          </a:p>
          <a:p>
            <a:r>
              <a:rPr lang="en-GB" sz="1200" b="1">
                <a:solidFill>
                  <a:schemeClr val="accent2"/>
                </a:solidFill>
                <a:latin typeface="Century Gothic" panose="020B0502020202020204" pitchFamily="34" charset="0"/>
              </a:rPr>
              <a:t>Primary forest fuels</a:t>
            </a:r>
            <a:br>
              <a:rPr lang="en-GB" sz="120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GB" sz="1200">
                <a:latin typeface="Century Gothic" panose="020B0502020202020204" pitchFamily="34" charset="0"/>
              </a:rPr>
              <a:t>For example, wood chips from branches and tops (forest residue chips) and chips from larger parts of the tree (</a:t>
            </a:r>
            <a:r>
              <a:rPr lang="en-GB" sz="1200" err="1">
                <a:latin typeface="Century Gothic" panose="020B0502020202020204" pitchFamily="34" charset="0"/>
              </a:rPr>
              <a:t>stemwood</a:t>
            </a:r>
            <a:r>
              <a:rPr lang="en-GB" sz="1200">
                <a:latin typeface="Century Gothic" panose="020B0502020202020204" pitchFamily="34" charset="0"/>
              </a:rPr>
              <a:t> chips).</a:t>
            </a:r>
          </a:p>
          <a:p>
            <a:r>
              <a:rPr lang="en-GB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Industrial by-products</a:t>
            </a:r>
            <a:br>
              <a:rPr lang="en-GB" sz="1200">
                <a:latin typeface="Century Gothic" panose="020B0502020202020204" pitchFamily="34" charset="0"/>
              </a:rPr>
            </a:br>
            <a:r>
              <a:rPr lang="en-GB" sz="1200">
                <a:latin typeface="Century Gothic" panose="020B0502020202020204" pitchFamily="34" charset="0"/>
              </a:rPr>
              <a:t>Sawdust, bark and dry chips – chips made from dried wood, for example from sawmill production.</a:t>
            </a:r>
          </a:p>
        </p:txBody>
      </p:sp>
    </p:spTree>
    <p:extLst>
      <p:ext uri="{BB962C8B-B14F-4D97-AF65-F5344CB8AC3E}">
        <p14:creationId xmlns:p14="http://schemas.microsoft.com/office/powerpoint/2010/main" val="27569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DA0F120A40A439E64B5032BA7EA02" ma:contentTypeVersion="15" ma:contentTypeDescription="Create a new document." ma:contentTypeScope="" ma:versionID="a3a3382b3665b204a82f2fe5750e72fb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7c7b47e428e5083ac321e108b237dcf6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05A6C4-4123-4916-82F7-D247626FF89E}">
  <ds:schemaRefs>
    <ds:schemaRef ds:uri="9e149d53-5c3f-4218-9e76-7cef0360e55b"/>
    <ds:schemaRef ds:uri="cd2d91bb-f3e4-4efa-8ece-a470883cd5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d2d91bb-f3e4-4efa-8ece-a470883cd5f1"/>
    <ds:schemaRef ds:uri="http://schemas.microsoft.com/office/2006/metadata/properties"/>
    <ds:schemaRef ds:uri="9e149d53-5c3f-4218-9e76-7cef0360e55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317</TotalTime>
  <Words>276</Words>
  <Application>Microsoft Office PowerPoint</Application>
  <PresentationFormat>Bredbild</PresentationFormat>
  <Paragraphs>17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Cambria</vt:lpstr>
      <vt:lpstr>Century Gothic</vt:lpstr>
      <vt:lpstr>Skogsindustrierna</vt:lpstr>
      <vt:lpstr>The Swedish forest industry  is largely self-sufficient in electricity and energy </vt:lpstr>
      <vt:lpstr>Industry is reducing its electricity requirements</vt:lpstr>
      <vt:lpstr>Sweden’s energy system has a low share of fossil  energy compared to many other EU countries. The availability of forest-based biofuels is one explanation.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5</cp:revision>
  <cp:lastPrinted>2025-09-15T12:20:39Z</cp:lastPrinted>
  <dcterms:created xsi:type="dcterms:W3CDTF">2025-07-16T12:36:24Z</dcterms:created>
  <dcterms:modified xsi:type="dcterms:W3CDTF">2025-11-18T08:38:39Z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