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443" r:id="rId5"/>
    <p:sldId id="444" r:id="rId6"/>
    <p:sldId id="439" r:id="rId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B972C155-D5BF-46A7-B591-A42909CFC1FA}">
          <p14:sldIdLst>
            <p14:sldId id="443"/>
            <p14:sldId id="444"/>
            <p14:sldId id="439"/>
          </p14:sldIdLst>
        </p14:section>
      </p14:sectionLst>
    </p:ext>
    <p:ext uri="{EFAFB233-063F-42B5-8137-9DF3F51BA10A}">
      <p15:sldGuideLst xmlns:p15="http://schemas.microsoft.com/office/powerpoint/2012/main">
        <p15:guide id="1" pos="5654" userDrawn="1">
          <p15:clr>
            <a:srgbClr val="A4A3A4"/>
          </p15:clr>
        </p15:guide>
        <p15:guide id="2" orient="horz" pos="2115" userDrawn="1">
          <p15:clr>
            <a:srgbClr val="A4A3A4"/>
          </p15:clr>
        </p15:guide>
        <p15:guide id="3" orient="horz" pos="19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50A816-C826-06E4-0D79-88E04957F8F3}" name="Malin Age" initials="" userId="S::malin.age@skogsindustrierna.se::5cf56e92-3e69-4b32-887c-673a7ba435c4" providerId="AD"/>
  <p188:author id="{AEAE361B-09FB-7251-6330-3A6C5E162F42}" name="Spektra Design" initials="SD" userId="S::office@spektradesign.onmicrosoft.com::a6f61c22-5c90-475a-b1de-bea383058c26" providerId="AD"/>
  <p188:author id="{8AE8DFE6-8413-EB8B-985A-C494BE876516}" name="Esma Muhic" initials="EM" userId="S::esma.muhic@skogsindustrierna.se::240a2287-6a11-4955-a9ff-bcb19e6dfa5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CBFF50-F383-4D38-9936-BF6C6560A0FC}" v="2" dt="2025-11-14T09:40:38.314"/>
    <p1510:client id="{19EA2760-E8F0-734E-9BC7-9AB906BD268E}" v="1" dt="2025-11-14T09:37:54.544"/>
    <p1510:client id="{8166A868-EC29-E15E-1201-463AB3BFD00F}" v="1" dt="2025-11-14T09:40:59.8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31" autoAdjust="0"/>
    <p:restoredTop sz="78467" autoAdjust="0"/>
  </p:normalViewPr>
  <p:slideViewPr>
    <p:cSldViewPr snapToGrid="0">
      <p:cViewPr varScale="1">
        <p:scale>
          <a:sx n="50" d="100"/>
          <a:sy n="50" d="100"/>
        </p:scale>
        <p:origin x="992" y="264"/>
      </p:cViewPr>
      <p:guideLst>
        <p:guide pos="5654"/>
        <p:guide orient="horz" pos="2115"/>
        <p:guide orient="horz" pos="19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ra Carmback" userId="S::alexandra.carmback@skogsindustrierna.se::3d11f291-39a3-484c-91c7-745b038ce41b" providerId="AD" clId="Web-{8166A868-EC29-E15E-1201-463AB3BFD00F}"/>
    <pc:docChg chg="sldOrd">
      <pc:chgData name="Alexandra Carmback" userId="S::alexandra.carmback@skogsindustrierna.se::3d11f291-39a3-484c-91c7-745b038ce41b" providerId="AD" clId="Web-{8166A868-EC29-E15E-1201-463AB3BFD00F}" dt="2025-11-14T09:40:59.870" v="0"/>
      <pc:docMkLst>
        <pc:docMk/>
      </pc:docMkLst>
      <pc:sldChg chg="ord">
        <pc:chgData name="Alexandra Carmback" userId="S::alexandra.carmback@skogsindustrierna.se::3d11f291-39a3-484c-91c7-745b038ce41b" providerId="AD" clId="Web-{8166A868-EC29-E15E-1201-463AB3BFD00F}" dt="2025-11-14T09:40:59.870" v="0"/>
        <pc:sldMkLst>
          <pc:docMk/>
          <pc:sldMk cId="3261039010" sldId="443"/>
        </pc:sldMkLst>
      </pc:sldChg>
    </pc:docChg>
  </pc:docChgLst>
  <pc:docChgLst>
    <pc:chgData name="Esma Muhic" userId="240a2287-6a11-4955-a9ff-bcb19e6dfa5f" providerId="ADAL" clId="{6A177740-2588-4747-A3DC-22BB707F6680}"/>
    <pc:docChg chg="custSel addSld delSld modSld modSection">
      <pc:chgData name="Esma Muhic" userId="240a2287-6a11-4955-a9ff-bcb19e6dfa5f" providerId="ADAL" clId="{6A177740-2588-4747-A3DC-22BB707F6680}" dt="2025-11-14T15:20:28.225" v="565" actId="20577"/>
      <pc:docMkLst>
        <pc:docMk/>
      </pc:docMkLst>
      <pc:sldChg chg="modSp mod">
        <pc:chgData name="Esma Muhic" userId="240a2287-6a11-4955-a9ff-bcb19e6dfa5f" providerId="ADAL" clId="{6A177740-2588-4747-A3DC-22BB707F6680}" dt="2025-11-14T15:04:08.561" v="104" actId="20577"/>
        <pc:sldMkLst>
          <pc:docMk/>
          <pc:sldMk cId="3137000734" sldId="389"/>
        </pc:sldMkLst>
        <pc:spChg chg="mod">
          <ac:chgData name="Esma Muhic" userId="240a2287-6a11-4955-a9ff-bcb19e6dfa5f" providerId="ADAL" clId="{6A177740-2588-4747-A3DC-22BB707F6680}" dt="2025-11-14T15:04:08.561" v="104" actId="20577"/>
          <ac:spMkLst>
            <pc:docMk/>
            <pc:sldMk cId="3137000734" sldId="389"/>
            <ac:spMk id="4" creationId="{3DBC3BD5-2BBA-7A30-F919-E9ECFFC488AF}"/>
          </ac:spMkLst>
        </pc:spChg>
      </pc:sldChg>
      <pc:sldChg chg="modSp mod">
        <pc:chgData name="Esma Muhic" userId="240a2287-6a11-4955-a9ff-bcb19e6dfa5f" providerId="ADAL" clId="{6A177740-2588-4747-A3DC-22BB707F6680}" dt="2025-11-14T15:03:24.432" v="23" actId="20577"/>
        <pc:sldMkLst>
          <pc:docMk/>
          <pc:sldMk cId="209073886" sldId="418"/>
        </pc:sldMkLst>
        <pc:spChg chg="mod">
          <ac:chgData name="Esma Muhic" userId="240a2287-6a11-4955-a9ff-bcb19e6dfa5f" providerId="ADAL" clId="{6A177740-2588-4747-A3DC-22BB707F6680}" dt="2025-11-14T15:03:24.432" v="23" actId="20577"/>
          <ac:spMkLst>
            <pc:docMk/>
            <pc:sldMk cId="209073886" sldId="418"/>
            <ac:spMk id="4" creationId="{45B5D9E6-702A-9CBA-A590-C23660A2CBAE}"/>
          </ac:spMkLst>
        </pc:spChg>
      </pc:sldChg>
      <pc:sldChg chg="modSp mod">
        <pc:chgData name="Esma Muhic" userId="240a2287-6a11-4955-a9ff-bcb19e6dfa5f" providerId="ADAL" clId="{6A177740-2588-4747-A3DC-22BB707F6680}" dt="2025-11-14T15:03:58.295" v="84" actId="20577"/>
        <pc:sldMkLst>
          <pc:docMk/>
          <pc:sldMk cId="1489168075" sldId="420"/>
        </pc:sldMkLst>
        <pc:spChg chg="mod">
          <ac:chgData name="Esma Muhic" userId="240a2287-6a11-4955-a9ff-bcb19e6dfa5f" providerId="ADAL" clId="{6A177740-2588-4747-A3DC-22BB707F6680}" dt="2025-11-14T15:03:58.295" v="84" actId="20577"/>
          <ac:spMkLst>
            <pc:docMk/>
            <pc:sldMk cId="1489168075" sldId="420"/>
            <ac:spMk id="4" creationId="{746B5252-D4F9-4FBF-F246-316D48D4CD1B}"/>
          </ac:spMkLst>
        </pc:spChg>
      </pc:sldChg>
      <pc:sldChg chg="modSp mod">
        <pc:chgData name="Esma Muhic" userId="240a2287-6a11-4955-a9ff-bcb19e6dfa5f" providerId="ADAL" clId="{6A177740-2588-4747-A3DC-22BB707F6680}" dt="2025-11-14T15:10:26.808" v="250" actId="20577"/>
        <pc:sldMkLst>
          <pc:docMk/>
          <pc:sldMk cId="3317609811" sldId="422"/>
        </pc:sldMkLst>
        <pc:spChg chg="mod">
          <ac:chgData name="Esma Muhic" userId="240a2287-6a11-4955-a9ff-bcb19e6dfa5f" providerId="ADAL" clId="{6A177740-2588-4747-A3DC-22BB707F6680}" dt="2025-11-14T15:10:26.808" v="250" actId="20577"/>
          <ac:spMkLst>
            <pc:docMk/>
            <pc:sldMk cId="3317609811" sldId="422"/>
            <ac:spMk id="4" creationId="{A7247C8F-4D61-D4B1-C164-5079CCA57B85}"/>
          </ac:spMkLst>
        </pc:spChg>
      </pc:sldChg>
      <pc:sldChg chg="modSp mod">
        <pc:chgData name="Esma Muhic" userId="240a2287-6a11-4955-a9ff-bcb19e6dfa5f" providerId="ADAL" clId="{6A177740-2588-4747-A3DC-22BB707F6680}" dt="2025-11-14T15:10:16.624" v="226" actId="20577"/>
        <pc:sldMkLst>
          <pc:docMk/>
          <pc:sldMk cId="3355996642" sldId="423"/>
        </pc:sldMkLst>
        <pc:spChg chg="mod">
          <ac:chgData name="Esma Muhic" userId="240a2287-6a11-4955-a9ff-bcb19e6dfa5f" providerId="ADAL" clId="{6A177740-2588-4747-A3DC-22BB707F6680}" dt="2025-11-14T15:10:16.624" v="226" actId="20577"/>
          <ac:spMkLst>
            <pc:docMk/>
            <pc:sldMk cId="3355996642" sldId="423"/>
            <ac:spMk id="4" creationId="{105294D2-B1DE-EAB0-5CF7-D68061B7A623}"/>
          </ac:spMkLst>
        </pc:spChg>
      </pc:sldChg>
      <pc:sldChg chg="modSp mod">
        <pc:chgData name="Esma Muhic" userId="240a2287-6a11-4955-a9ff-bcb19e6dfa5f" providerId="ADAL" clId="{6A177740-2588-4747-A3DC-22BB707F6680}" dt="2025-11-14T15:10:35.485" v="272" actId="20577"/>
        <pc:sldMkLst>
          <pc:docMk/>
          <pc:sldMk cId="3985194169" sldId="424"/>
        </pc:sldMkLst>
        <pc:spChg chg="mod">
          <ac:chgData name="Esma Muhic" userId="240a2287-6a11-4955-a9ff-bcb19e6dfa5f" providerId="ADAL" clId="{6A177740-2588-4747-A3DC-22BB707F6680}" dt="2025-11-14T15:10:35.485" v="272" actId="20577"/>
          <ac:spMkLst>
            <pc:docMk/>
            <pc:sldMk cId="3985194169" sldId="424"/>
            <ac:spMk id="4" creationId="{03F8957B-7A8F-FC12-0475-4C19B55C0346}"/>
          </ac:spMkLst>
        </pc:spChg>
      </pc:sldChg>
      <pc:sldChg chg="modSp mod">
        <pc:chgData name="Esma Muhic" userId="240a2287-6a11-4955-a9ff-bcb19e6dfa5f" providerId="ADAL" clId="{6A177740-2588-4747-A3DC-22BB707F6680}" dt="2025-11-14T15:10:43.341" v="294" actId="20577"/>
        <pc:sldMkLst>
          <pc:docMk/>
          <pc:sldMk cId="3455557273" sldId="425"/>
        </pc:sldMkLst>
        <pc:spChg chg="mod">
          <ac:chgData name="Esma Muhic" userId="240a2287-6a11-4955-a9ff-bcb19e6dfa5f" providerId="ADAL" clId="{6A177740-2588-4747-A3DC-22BB707F6680}" dt="2025-11-14T15:10:43.341" v="294" actId="20577"/>
          <ac:spMkLst>
            <pc:docMk/>
            <pc:sldMk cId="3455557273" sldId="425"/>
            <ac:spMk id="4" creationId="{5F2F9CDD-F15A-C381-BAF1-68284EA2BF7A}"/>
          </ac:spMkLst>
        </pc:spChg>
      </pc:sldChg>
      <pc:sldChg chg="modSp mod">
        <pc:chgData name="Esma Muhic" userId="240a2287-6a11-4955-a9ff-bcb19e6dfa5f" providerId="ADAL" clId="{6A177740-2588-4747-A3DC-22BB707F6680}" dt="2025-11-14T15:11:00.437" v="316" actId="20577"/>
        <pc:sldMkLst>
          <pc:docMk/>
          <pc:sldMk cId="78997602" sldId="426"/>
        </pc:sldMkLst>
        <pc:spChg chg="mod">
          <ac:chgData name="Esma Muhic" userId="240a2287-6a11-4955-a9ff-bcb19e6dfa5f" providerId="ADAL" clId="{6A177740-2588-4747-A3DC-22BB707F6680}" dt="2025-11-14T15:11:00.437" v="316" actId="20577"/>
          <ac:spMkLst>
            <pc:docMk/>
            <pc:sldMk cId="78997602" sldId="426"/>
            <ac:spMk id="4" creationId="{BD38F36F-A335-E5F2-8BE3-5CD85DD1D94A}"/>
          </ac:spMkLst>
        </pc:spChg>
      </pc:sldChg>
      <pc:sldChg chg="modSp mod">
        <pc:chgData name="Esma Muhic" userId="240a2287-6a11-4955-a9ff-bcb19e6dfa5f" providerId="ADAL" clId="{6A177740-2588-4747-A3DC-22BB707F6680}" dt="2025-11-14T15:11:16.570" v="354" actId="20577"/>
        <pc:sldMkLst>
          <pc:docMk/>
          <pc:sldMk cId="4185674326" sldId="428"/>
        </pc:sldMkLst>
        <pc:spChg chg="mod">
          <ac:chgData name="Esma Muhic" userId="240a2287-6a11-4955-a9ff-bcb19e6dfa5f" providerId="ADAL" clId="{6A177740-2588-4747-A3DC-22BB707F6680}" dt="2025-11-14T15:11:16.570" v="354" actId="20577"/>
          <ac:spMkLst>
            <pc:docMk/>
            <pc:sldMk cId="4185674326" sldId="428"/>
            <ac:spMk id="4" creationId="{AAD42DA4-6300-5E74-89F9-F37F55F46876}"/>
          </ac:spMkLst>
        </pc:spChg>
      </pc:sldChg>
      <pc:sldChg chg="modSp mod">
        <pc:chgData name="Esma Muhic" userId="240a2287-6a11-4955-a9ff-bcb19e6dfa5f" providerId="ADAL" clId="{6A177740-2588-4747-A3DC-22BB707F6680}" dt="2025-11-14T15:14:13.961" v="459" actId="20577"/>
        <pc:sldMkLst>
          <pc:docMk/>
          <pc:sldMk cId="4236185327" sldId="430"/>
        </pc:sldMkLst>
        <pc:spChg chg="mod">
          <ac:chgData name="Esma Muhic" userId="240a2287-6a11-4955-a9ff-bcb19e6dfa5f" providerId="ADAL" clId="{6A177740-2588-4747-A3DC-22BB707F6680}" dt="2025-11-14T15:14:13.961" v="459" actId="20577"/>
          <ac:spMkLst>
            <pc:docMk/>
            <pc:sldMk cId="4236185327" sldId="430"/>
            <ac:spMk id="4" creationId="{8973AFCE-4268-6C0D-AFCA-736C223168DC}"/>
          </ac:spMkLst>
        </pc:spChg>
      </pc:sldChg>
      <pc:sldChg chg="modSp mod">
        <pc:chgData name="Esma Muhic" userId="240a2287-6a11-4955-a9ff-bcb19e6dfa5f" providerId="ADAL" clId="{6A177740-2588-4747-A3DC-22BB707F6680}" dt="2025-11-14T15:16:23.703" v="482" actId="20577"/>
        <pc:sldMkLst>
          <pc:docMk/>
          <pc:sldMk cId="3785027440" sldId="432"/>
        </pc:sldMkLst>
        <pc:spChg chg="mod">
          <ac:chgData name="Esma Muhic" userId="240a2287-6a11-4955-a9ff-bcb19e6dfa5f" providerId="ADAL" clId="{6A177740-2588-4747-A3DC-22BB707F6680}" dt="2025-11-14T15:16:23.703" v="482" actId="20577"/>
          <ac:spMkLst>
            <pc:docMk/>
            <pc:sldMk cId="3785027440" sldId="432"/>
            <ac:spMk id="4" creationId="{67440977-C36C-2693-D011-F806B79FF54E}"/>
          </ac:spMkLst>
        </pc:spChg>
      </pc:sldChg>
      <pc:sldChg chg="modSp mod">
        <pc:chgData name="Esma Muhic" userId="240a2287-6a11-4955-a9ff-bcb19e6dfa5f" providerId="ADAL" clId="{6A177740-2588-4747-A3DC-22BB707F6680}" dt="2025-11-14T15:16:47.424" v="505" actId="20577"/>
        <pc:sldMkLst>
          <pc:docMk/>
          <pc:sldMk cId="2756908763" sldId="433"/>
        </pc:sldMkLst>
        <pc:spChg chg="mod">
          <ac:chgData name="Esma Muhic" userId="240a2287-6a11-4955-a9ff-bcb19e6dfa5f" providerId="ADAL" clId="{6A177740-2588-4747-A3DC-22BB707F6680}" dt="2025-11-14T15:16:47.424" v="505" actId="20577"/>
          <ac:spMkLst>
            <pc:docMk/>
            <pc:sldMk cId="2756908763" sldId="433"/>
            <ac:spMk id="4" creationId="{596A9FEB-1CA7-EFFD-7E0E-456B8DF4C6A8}"/>
          </ac:spMkLst>
        </pc:spChg>
      </pc:sldChg>
      <pc:sldChg chg="delSp modSp mod">
        <pc:chgData name="Esma Muhic" userId="240a2287-6a11-4955-a9ff-bcb19e6dfa5f" providerId="ADAL" clId="{6A177740-2588-4747-A3DC-22BB707F6680}" dt="2025-11-14T15:16:55.839" v="514" actId="20577"/>
        <pc:sldMkLst>
          <pc:docMk/>
          <pc:sldMk cId="3186725511" sldId="436"/>
        </pc:sldMkLst>
        <pc:spChg chg="mod">
          <ac:chgData name="Esma Muhic" userId="240a2287-6a11-4955-a9ff-bcb19e6dfa5f" providerId="ADAL" clId="{6A177740-2588-4747-A3DC-22BB707F6680}" dt="2025-11-14T15:16:55.839" v="514" actId="20577"/>
          <ac:spMkLst>
            <pc:docMk/>
            <pc:sldMk cId="3186725511" sldId="436"/>
            <ac:spMk id="4" creationId="{D7FC22E1-14CC-50D9-9E15-A7CD353F86CA}"/>
          </ac:spMkLst>
        </pc:spChg>
        <pc:picChg chg="del">
          <ac:chgData name="Esma Muhic" userId="240a2287-6a11-4955-a9ff-bcb19e6dfa5f" providerId="ADAL" clId="{6A177740-2588-4747-A3DC-22BB707F6680}" dt="2025-11-14T09:40:38.314" v="3" actId="478"/>
          <ac:picMkLst>
            <pc:docMk/>
            <pc:sldMk cId="3186725511" sldId="436"/>
            <ac:picMk id="6" creationId="{6FD117AC-3E2E-1C09-58D8-BFD8C0C441E2}"/>
          </ac:picMkLst>
        </pc:picChg>
      </pc:sldChg>
      <pc:sldChg chg="modSp mod">
        <pc:chgData name="Esma Muhic" userId="240a2287-6a11-4955-a9ff-bcb19e6dfa5f" providerId="ADAL" clId="{6A177740-2588-4747-A3DC-22BB707F6680}" dt="2025-11-14T15:17:12.485" v="532" actId="20577"/>
        <pc:sldMkLst>
          <pc:docMk/>
          <pc:sldMk cId="1347292215" sldId="437"/>
        </pc:sldMkLst>
        <pc:spChg chg="mod">
          <ac:chgData name="Esma Muhic" userId="240a2287-6a11-4955-a9ff-bcb19e6dfa5f" providerId="ADAL" clId="{6A177740-2588-4747-A3DC-22BB707F6680}" dt="2025-11-14T15:17:12.485" v="532" actId="20577"/>
          <ac:spMkLst>
            <pc:docMk/>
            <pc:sldMk cId="1347292215" sldId="437"/>
            <ac:spMk id="4" creationId="{CDC4130B-2CCC-B29F-A7C9-32B3DA632C43}"/>
          </ac:spMkLst>
        </pc:spChg>
      </pc:sldChg>
      <pc:sldChg chg="modSp mod">
        <pc:chgData name="Esma Muhic" userId="240a2287-6a11-4955-a9ff-bcb19e6dfa5f" providerId="ADAL" clId="{6A177740-2588-4747-A3DC-22BB707F6680}" dt="2025-11-14T15:17:01.679" v="523" actId="20577"/>
        <pc:sldMkLst>
          <pc:docMk/>
          <pc:sldMk cId="177836416" sldId="438"/>
        </pc:sldMkLst>
        <pc:spChg chg="mod">
          <ac:chgData name="Esma Muhic" userId="240a2287-6a11-4955-a9ff-bcb19e6dfa5f" providerId="ADAL" clId="{6A177740-2588-4747-A3DC-22BB707F6680}" dt="2025-11-14T15:17:01.679" v="523" actId="20577"/>
          <ac:spMkLst>
            <pc:docMk/>
            <pc:sldMk cId="177836416" sldId="438"/>
            <ac:spMk id="4" creationId="{995E9E93-D8B2-81B2-28C8-DEEC1363F94C}"/>
          </ac:spMkLst>
        </pc:spChg>
      </pc:sldChg>
      <pc:sldChg chg="modSp mod">
        <pc:chgData name="Esma Muhic" userId="240a2287-6a11-4955-a9ff-bcb19e6dfa5f" providerId="ADAL" clId="{6A177740-2588-4747-A3DC-22BB707F6680}" dt="2025-11-14T15:20:28.225" v="565" actId="20577"/>
        <pc:sldMkLst>
          <pc:docMk/>
          <pc:sldMk cId="2701342985" sldId="439"/>
        </pc:sldMkLst>
        <pc:spChg chg="mod">
          <ac:chgData name="Esma Muhic" userId="240a2287-6a11-4955-a9ff-bcb19e6dfa5f" providerId="ADAL" clId="{6A177740-2588-4747-A3DC-22BB707F6680}" dt="2025-11-14T15:20:28.225" v="565" actId="20577"/>
          <ac:spMkLst>
            <pc:docMk/>
            <pc:sldMk cId="2701342985" sldId="439"/>
            <ac:spMk id="4" creationId="{118C0B93-8279-3A0C-3B41-2EBA1067FD0F}"/>
          </ac:spMkLst>
        </pc:spChg>
      </pc:sldChg>
      <pc:sldChg chg="modSp mod">
        <pc:chgData name="Esma Muhic" userId="240a2287-6a11-4955-a9ff-bcb19e6dfa5f" providerId="ADAL" clId="{6A177740-2588-4747-A3DC-22BB707F6680}" dt="2025-11-14T15:03:46.531" v="64" actId="20577"/>
        <pc:sldMkLst>
          <pc:docMk/>
          <pc:sldMk cId="1469562031" sldId="440"/>
        </pc:sldMkLst>
        <pc:spChg chg="mod">
          <ac:chgData name="Esma Muhic" userId="240a2287-6a11-4955-a9ff-bcb19e6dfa5f" providerId="ADAL" clId="{6A177740-2588-4747-A3DC-22BB707F6680}" dt="2025-11-14T15:03:46.531" v="64" actId="20577"/>
          <ac:spMkLst>
            <pc:docMk/>
            <pc:sldMk cId="1469562031" sldId="440"/>
            <ac:spMk id="6" creationId="{FE6B8636-A1F2-A6FA-A639-8EF0171F3768}"/>
          </ac:spMkLst>
        </pc:spChg>
      </pc:sldChg>
      <pc:sldChg chg="modSp mod">
        <pc:chgData name="Esma Muhic" userId="240a2287-6a11-4955-a9ff-bcb19e6dfa5f" providerId="ADAL" clId="{6A177740-2588-4747-A3DC-22BB707F6680}" dt="2025-11-14T15:12:01.342" v="398" actId="20577"/>
        <pc:sldMkLst>
          <pc:docMk/>
          <pc:sldMk cId="2226797273" sldId="441"/>
        </pc:sldMkLst>
        <pc:spChg chg="mod">
          <ac:chgData name="Esma Muhic" userId="240a2287-6a11-4955-a9ff-bcb19e6dfa5f" providerId="ADAL" clId="{6A177740-2588-4747-A3DC-22BB707F6680}" dt="2025-11-14T15:12:01.342" v="398" actId="20577"/>
          <ac:spMkLst>
            <pc:docMk/>
            <pc:sldMk cId="2226797273" sldId="441"/>
            <ac:spMk id="7" creationId="{CF82B327-8FC8-5703-94F6-B5A895155095}"/>
          </ac:spMkLst>
        </pc:spChg>
      </pc:sldChg>
      <pc:sldChg chg="modSp mod">
        <pc:chgData name="Esma Muhic" userId="240a2287-6a11-4955-a9ff-bcb19e6dfa5f" providerId="ADAL" clId="{6A177740-2588-4747-A3DC-22BB707F6680}" dt="2025-11-14T15:12:44.330" v="436" actId="20577"/>
        <pc:sldMkLst>
          <pc:docMk/>
          <pc:sldMk cId="371374030" sldId="442"/>
        </pc:sldMkLst>
        <pc:spChg chg="mod">
          <ac:chgData name="Esma Muhic" userId="240a2287-6a11-4955-a9ff-bcb19e6dfa5f" providerId="ADAL" clId="{6A177740-2588-4747-A3DC-22BB707F6680}" dt="2025-11-14T15:12:44.330" v="436" actId="20577"/>
          <ac:spMkLst>
            <pc:docMk/>
            <pc:sldMk cId="371374030" sldId="442"/>
            <ac:spMk id="6" creationId="{322AC88A-CD02-78B8-F07D-B60BE60AEE62}"/>
          </ac:spMkLst>
        </pc:spChg>
      </pc:sldChg>
      <pc:sldChg chg="modSp mod">
        <pc:chgData name="Esma Muhic" userId="240a2287-6a11-4955-a9ff-bcb19e6dfa5f" providerId="ADAL" clId="{6A177740-2588-4747-A3DC-22BB707F6680}" dt="2025-11-14T15:20:06.752" v="543" actId="20577"/>
        <pc:sldMkLst>
          <pc:docMk/>
          <pc:sldMk cId="3261039010" sldId="443"/>
        </pc:sldMkLst>
        <pc:spChg chg="mod">
          <ac:chgData name="Esma Muhic" userId="240a2287-6a11-4955-a9ff-bcb19e6dfa5f" providerId="ADAL" clId="{6A177740-2588-4747-A3DC-22BB707F6680}" dt="2025-11-14T15:20:06.752" v="543" actId="20577"/>
          <ac:spMkLst>
            <pc:docMk/>
            <pc:sldMk cId="3261039010" sldId="443"/>
            <ac:spMk id="6" creationId="{1C440548-D15D-F653-267D-EE87A13F07AD}"/>
          </ac:spMkLst>
        </pc:spChg>
      </pc:sldChg>
      <pc:sldChg chg="modSp mod">
        <pc:chgData name="Esma Muhic" userId="240a2287-6a11-4955-a9ff-bcb19e6dfa5f" providerId="ADAL" clId="{6A177740-2588-4747-A3DC-22BB707F6680}" dt="2025-11-14T15:20:14.441" v="554" actId="20577"/>
        <pc:sldMkLst>
          <pc:docMk/>
          <pc:sldMk cId="2860223489" sldId="444"/>
        </pc:sldMkLst>
        <pc:spChg chg="mod">
          <ac:chgData name="Esma Muhic" userId="240a2287-6a11-4955-a9ff-bcb19e6dfa5f" providerId="ADAL" clId="{6A177740-2588-4747-A3DC-22BB707F6680}" dt="2025-11-14T15:20:14.441" v="554" actId="20577"/>
          <ac:spMkLst>
            <pc:docMk/>
            <pc:sldMk cId="2860223489" sldId="444"/>
            <ac:spMk id="4" creationId="{3C9A88E7-1F2A-FBF6-284D-79EE7DEB29E6}"/>
          </ac:spMkLst>
        </pc:spChg>
      </pc:sldChg>
      <pc:sldChg chg="modSp mod">
        <pc:chgData name="Esma Muhic" userId="240a2287-6a11-4955-a9ff-bcb19e6dfa5f" providerId="ADAL" clId="{6A177740-2588-4747-A3DC-22BB707F6680}" dt="2025-11-14T15:03:38.054" v="44" actId="20577"/>
        <pc:sldMkLst>
          <pc:docMk/>
          <pc:sldMk cId="2471398166" sldId="446"/>
        </pc:sldMkLst>
        <pc:spChg chg="mod">
          <ac:chgData name="Esma Muhic" userId="240a2287-6a11-4955-a9ff-bcb19e6dfa5f" providerId="ADAL" clId="{6A177740-2588-4747-A3DC-22BB707F6680}" dt="2025-11-14T15:03:38.054" v="44" actId="20577"/>
          <ac:spMkLst>
            <pc:docMk/>
            <pc:sldMk cId="2471398166" sldId="446"/>
            <ac:spMk id="4" creationId="{21A65E32-1618-2C80-5D79-C677AA2D058F}"/>
          </ac:spMkLst>
        </pc:spChg>
      </pc:sldChg>
      <pc:sldChg chg="del">
        <pc:chgData name="Esma Muhic" userId="240a2287-6a11-4955-a9ff-bcb19e6dfa5f" providerId="ADAL" clId="{6A177740-2588-4747-A3DC-22BB707F6680}" dt="2025-11-13T13:53:24.060" v="1" actId="47"/>
        <pc:sldMkLst>
          <pc:docMk/>
          <pc:sldMk cId="3029362787" sldId="451"/>
        </pc:sldMkLst>
      </pc:sldChg>
      <pc:sldChg chg="modSp mod">
        <pc:chgData name="Esma Muhic" userId="240a2287-6a11-4955-a9ff-bcb19e6dfa5f" providerId="ADAL" clId="{6A177740-2588-4747-A3DC-22BB707F6680}" dt="2025-11-14T15:07:53.043" v="184" actId="20577"/>
        <pc:sldMkLst>
          <pc:docMk/>
          <pc:sldMk cId="1860178141" sldId="455"/>
        </pc:sldMkLst>
        <pc:spChg chg="mod">
          <ac:chgData name="Esma Muhic" userId="240a2287-6a11-4955-a9ff-bcb19e6dfa5f" providerId="ADAL" clId="{6A177740-2588-4747-A3DC-22BB707F6680}" dt="2025-11-14T15:07:53.043" v="184" actId="20577"/>
          <ac:spMkLst>
            <pc:docMk/>
            <pc:sldMk cId="1860178141" sldId="455"/>
            <ac:spMk id="4" creationId="{F91490A5-2BD3-F459-4CBF-D8DE6839D414}"/>
          </ac:spMkLst>
        </pc:spChg>
      </pc:sldChg>
      <pc:sldChg chg="modSp mod">
        <pc:chgData name="Esma Muhic" userId="240a2287-6a11-4955-a9ff-bcb19e6dfa5f" providerId="ADAL" clId="{6A177740-2588-4747-A3DC-22BB707F6680}" dt="2025-11-14T15:04:15.767" v="124" actId="20577"/>
        <pc:sldMkLst>
          <pc:docMk/>
          <pc:sldMk cId="81989373" sldId="456"/>
        </pc:sldMkLst>
        <pc:spChg chg="mod">
          <ac:chgData name="Esma Muhic" userId="240a2287-6a11-4955-a9ff-bcb19e6dfa5f" providerId="ADAL" clId="{6A177740-2588-4747-A3DC-22BB707F6680}" dt="2025-11-14T15:04:15.767" v="124" actId="20577"/>
          <ac:spMkLst>
            <pc:docMk/>
            <pc:sldMk cId="81989373" sldId="456"/>
            <ac:spMk id="4" creationId="{37385006-1480-7472-A081-14086FC82764}"/>
          </ac:spMkLst>
        </pc:spChg>
      </pc:sldChg>
      <pc:sldChg chg="modSp mod">
        <pc:chgData name="Esma Muhic" userId="240a2287-6a11-4955-a9ff-bcb19e6dfa5f" providerId="ADAL" clId="{6A177740-2588-4747-A3DC-22BB707F6680}" dt="2025-11-14T15:04:23.656" v="144" actId="20577"/>
        <pc:sldMkLst>
          <pc:docMk/>
          <pc:sldMk cId="1460081234" sldId="457"/>
        </pc:sldMkLst>
        <pc:spChg chg="mod">
          <ac:chgData name="Esma Muhic" userId="240a2287-6a11-4955-a9ff-bcb19e6dfa5f" providerId="ADAL" clId="{6A177740-2588-4747-A3DC-22BB707F6680}" dt="2025-11-14T15:04:23.656" v="144" actId="20577"/>
          <ac:spMkLst>
            <pc:docMk/>
            <pc:sldMk cId="1460081234" sldId="457"/>
            <ac:spMk id="4" creationId="{9AD30CD0-748E-0DAF-1C36-293B609EB7EE}"/>
          </ac:spMkLst>
        </pc:spChg>
      </pc:sldChg>
      <pc:sldChg chg="delSp modSp add mod">
        <pc:chgData name="Esma Muhic" userId="240a2287-6a11-4955-a9ff-bcb19e6dfa5f" providerId="ADAL" clId="{6A177740-2588-4747-A3DC-22BB707F6680}" dt="2025-11-14T15:04:40.426" v="164" actId="20577"/>
        <pc:sldMkLst>
          <pc:docMk/>
          <pc:sldMk cId="2004205050" sldId="458"/>
        </pc:sldMkLst>
        <pc:spChg chg="mod">
          <ac:chgData name="Esma Muhic" userId="240a2287-6a11-4955-a9ff-bcb19e6dfa5f" providerId="ADAL" clId="{6A177740-2588-4747-A3DC-22BB707F6680}" dt="2025-11-14T15:04:40.426" v="164" actId="20577"/>
          <ac:spMkLst>
            <pc:docMk/>
            <pc:sldMk cId="2004205050" sldId="458"/>
            <ac:spMk id="4" creationId="{4343214C-FD65-C494-5992-772275531EA5}"/>
          </ac:spMkLst>
        </pc:spChg>
        <pc:picChg chg="del">
          <ac:chgData name="Esma Muhic" userId="240a2287-6a11-4955-a9ff-bcb19e6dfa5f" providerId="ADAL" clId="{6A177740-2588-4747-A3DC-22BB707F6680}" dt="2025-11-13T13:53:33.031" v="2" actId="478"/>
          <ac:picMkLst>
            <pc:docMk/>
            <pc:sldMk cId="2004205050" sldId="458"/>
            <ac:picMk id="6" creationId="{BBDF9CD3-C959-EF4B-435E-84C51C1660B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55BF620A-666A-29AE-9401-2DECD72B3B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B9067DF-42A6-393B-508E-255586F29AE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047A6B-56DF-41E3-B0EF-9AFAE75794CE}" type="datetimeFigureOut">
              <a:rPr lang="sv-SE" smtClean="0"/>
              <a:t>2025-11-18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CFC28B7-E603-051E-40FE-56E8195A34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57A3A37-2E29-9F1D-B3B0-13277A407A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A37B5-F8DD-4639-9E46-FF8DB15B62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0963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CD27F-57ED-4050-A749-338366197E0D}" type="datetimeFigureOut">
              <a:rPr lang="sv-SE" smtClean="0"/>
              <a:t>2025-11-18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CD586-C145-4C08-8ECD-C931AA62810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8416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2896BB-3767-5C31-DD51-A5C5A8764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33A7CF6C-2E57-10CB-3F87-A721897545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DF87DC52-A1A2-DE70-EC02-37FB9B360C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6AB0158-E6C3-8860-DF90-C50D4FC3B9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CD586-C145-4C08-8ECD-C931AA628107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6007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CD586-C145-4C08-8ECD-C931AA628107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1164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9CD586-C145-4C08-8ECD-C931AA628107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6960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, mörk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bild 22">
            <a:extLst>
              <a:ext uri="{FF2B5EF4-FFF2-40B4-BE49-F238E27FC236}">
                <a16:creationId xmlns:a16="http://schemas.microsoft.com/office/drawing/2014/main" id="{16232762-51AB-9C26-EBEA-1662DE12339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rgbClr val="C2C2C2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 bwMode="white">
          <a:xfrm>
            <a:off x="341155" y="1015999"/>
            <a:ext cx="7419975" cy="1336031"/>
          </a:xfrm>
        </p:spPr>
        <p:txBody>
          <a:bodyPr anchor="b"/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white">
          <a:xfrm>
            <a:off x="341155" y="2432384"/>
            <a:ext cx="7419975" cy="935646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30D6CB3C-5CA9-2EA1-2F9A-377EBED99E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87436EB7-B520-5A47-97B0-FF7277D922C8}" type="datetime1">
              <a:rPr lang="sv-SE" smtClean="0"/>
              <a:t>2025-11-18</a:t>
            </a:fld>
            <a:endParaRPr lang="sv-SE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3BB6D2D9-1C66-91D6-CC2D-05AE2947C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138" y="6858000"/>
            <a:ext cx="4765487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sv-SE"/>
              <a:t>Koll på skogen</a:t>
            </a:r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19EF1DCB-E9BA-8797-7CED-F580BE354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5" name="Platshållare för text 24">
            <a:extLst>
              <a:ext uri="{FF2B5EF4-FFF2-40B4-BE49-F238E27FC236}">
                <a16:creationId xmlns:a16="http://schemas.microsoft.com/office/drawing/2014/main" id="{E71825D5-D79E-7B7C-D5C6-E0A6958F7A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B12521-59F1-0CD5-E89D-EB630D0532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90979" y="284729"/>
            <a:ext cx="1165400" cy="26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69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bg>
      <p:bgPr>
        <a:solidFill>
          <a:srgbClr val="E7F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295" y="925533"/>
            <a:ext cx="10073478" cy="547668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138" y="1701800"/>
            <a:ext cx="11519162" cy="45148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DF180-7C46-D744-8228-3168DA0D5F45}" type="datetime1">
              <a:rPr lang="sv-SE" smtClean="0"/>
              <a:t>2025-11-18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Koll på skogen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24">
            <a:extLst>
              <a:ext uri="{FF2B5EF4-FFF2-40B4-BE49-F238E27FC236}">
                <a16:creationId xmlns:a16="http://schemas.microsoft.com/office/drawing/2014/main" id="{C801A9C3-970D-17E1-D566-35E8C0B3D5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</p:spTree>
    <p:extLst>
      <p:ext uri="{BB962C8B-B14F-4D97-AF65-F5344CB8AC3E}">
        <p14:creationId xmlns:p14="http://schemas.microsoft.com/office/powerpoint/2010/main" val="205451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(Cambria) och innehåll">
    <p:bg>
      <p:bgPr>
        <a:solidFill>
          <a:srgbClr val="E7F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295" y="925533"/>
            <a:ext cx="10073478" cy="547668"/>
          </a:xfrm>
        </p:spPr>
        <p:txBody>
          <a:bodyPr/>
          <a:lstStyle>
            <a:lvl1pPr>
              <a:defRPr b="0">
                <a:latin typeface="+mn-lt"/>
              </a:defRPr>
            </a:lvl1pPr>
          </a:lstStyle>
          <a:p>
            <a:r>
              <a:rPr lang="sv-SE"/>
              <a:t>Klicka här för att ändra mall för rubrikformat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138" y="1701800"/>
            <a:ext cx="11519162" cy="45148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48C84-9FA1-2043-89C2-E99D2403D5B0}" type="datetime1">
              <a:rPr lang="sv-SE" smtClean="0"/>
              <a:t>2025-11-18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Koll på skogen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text 24">
            <a:extLst>
              <a:ext uri="{FF2B5EF4-FFF2-40B4-BE49-F238E27FC236}">
                <a16:creationId xmlns:a16="http://schemas.microsoft.com/office/drawing/2014/main" id="{35EC15DE-893B-6C8D-BDAD-49747D717A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</p:spTree>
    <p:extLst>
      <p:ext uri="{BB962C8B-B14F-4D97-AF65-F5344CB8AC3E}">
        <p14:creationId xmlns:p14="http://schemas.microsoft.com/office/powerpoint/2010/main" val="44874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bg>
      <p:bgPr>
        <a:solidFill>
          <a:srgbClr val="E7F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295" y="925533"/>
            <a:ext cx="10073478" cy="547668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DD60AF-FC73-41DA-8ECD-F5290F6D9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138" y="1701800"/>
            <a:ext cx="5510212" cy="45148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E9662-9B0C-8C46-8D1A-E8DF0F74BE2D}" type="datetime1">
              <a:rPr lang="sv-SE" smtClean="0"/>
              <a:t>2025-11-18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Koll på skogen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31491C38-48A8-AE21-646F-B8DB3381470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43648" y="1701800"/>
            <a:ext cx="5511600" cy="45148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text 24">
            <a:extLst>
              <a:ext uri="{FF2B5EF4-FFF2-40B4-BE49-F238E27FC236}">
                <a16:creationId xmlns:a16="http://schemas.microsoft.com/office/drawing/2014/main" id="{856676C6-5165-E5DC-98C1-EC123BD7170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</p:spTree>
    <p:extLst>
      <p:ext uri="{BB962C8B-B14F-4D97-AF65-F5344CB8AC3E}">
        <p14:creationId xmlns:p14="http://schemas.microsoft.com/office/powerpoint/2010/main" val="190150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er">
    <p:bg>
      <p:bgPr>
        <a:solidFill>
          <a:srgbClr val="E7F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295" y="925533"/>
            <a:ext cx="10073478" cy="547668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 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4F0F0-224E-C940-9860-993CA0336193}" type="datetime1">
              <a:rPr lang="sv-SE" smtClean="0"/>
              <a:t>2025-11-18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Koll på skogen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7A8FC7F2-A42D-5081-D4FA-AD5C5A3C6A3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8138" y="1701800"/>
            <a:ext cx="5694363" cy="451485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50423" y="1701800"/>
            <a:ext cx="5694363" cy="451485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</p:spTree>
    <p:extLst>
      <p:ext uri="{BB962C8B-B14F-4D97-AF65-F5344CB8AC3E}">
        <p14:creationId xmlns:p14="http://schemas.microsoft.com/office/powerpoint/2010/main" val="162647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">
    <p:bg>
      <p:bgPr>
        <a:solidFill>
          <a:srgbClr val="F7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25631-0701-40C3-A2E5-991715C624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8295" y="925533"/>
            <a:ext cx="10073478" cy="547668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 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976B228-402E-404C-A134-9A6A7E7B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5CDFF-BB5F-5F4F-8625-63E766409D95}" type="datetime1">
              <a:rPr lang="sv-SE" smtClean="0"/>
              <a:t>2025-11-18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94C615-7E13-4A8A-90D6-32013DC8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Koll på skogen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C085466-4788-495F-AA4A-84286645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7A8FC7F2-A42D-5081-D4FA-AD5C5A3C6A3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8138" y="1701800"/>
            <a:ext cx="11519162" cy="451485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</p:spTree>
    <p:extLst>
      <p:ext uri="{BB962C8B-B14F-4D97-AF65-F5344CB8AC3E}">
        <p14:creationId xmlns:p14="http://schemas.microsoft.com/office/powerpoint/2010/main" val="411234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, lindblomsgrönt">
    <p:bg>
      <p:bgPr>
        <a:solidFill>
          <a:srgbClr val="E7F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1028700"/>
            <a:ext cx="5748786" cy="518795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42A7072-707A-E1BA-3AEE-A3788A262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2"/>
            <a:ext cx="4801996" cy="1030268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7E11533-DA92-6FA1-E109-11EE58308B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138" y="2349501"/>
            <a:ext cx="4801997" cy="38671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8" name="Platshållare för datum 17">
            <a:extLst>
              <a:ext uri="{FF2B5EF4-FFF2-40B4-BE49-F238E27FC236}">
                <a16:creationId xmlns:a16="http://schemas.microsoft.com/office/drawing/2014/main" id="{9F072957-3EEB-AB86-834E-A2CAEDA6ECE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1586AC84-7F63-3E41-8144-F161D14EBD63}" type="datetime1">
              <a:rPr lang="sv-SE" smtClean="0"/>
              <a:t>2025-11-18</a:t>
            </a:fld>
            <a:endParaRPr lang="sv-SE"/>
          </a:p>
        </p:txBody>
      </p:sp>
      <p:sp>
        <p:nvSpPr>
          <p:cNvPr id="19" name="Platshållare för sidfot 18">
            <a:extLst>
              <a:ext uri="{FF2B5EF4-FFF2-40B4-BE49-F238E27FC236}">
                <a16:creationId xmlns:a16="http://schemas.microsoft.com/office/drawing/2014/main" id="{5AC8B7EE-F477-B7A6-7E8E-E6E0083AFD4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sv-SE"/>
              <a:t>Koll på skogen</a:t>
            </a:r>
          </a:p>
        </p:txBody>
      </p:sp>
      <p:sp>
        <p:nvSpPr>
          <p:cNvPr id="20" name="Platshållare för bildnummer 19">
            <a:extLst>
              <a:ext uri="{FF2B5EF4-FFF2-40B4-BE49-F238E27FC236}">
                <a16:creationId xmlns:a16="http://schemas.microsoft.com/office/drawing/2014/main" id="{6E8CCBE5-8CE8-67C9-C46E-33BCA9D44BA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152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, sandsten">
    <p:bg>
      <p:bgPr>
        <a:solidFill>
          <a:srgbClr val="F7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1" y="1028700"/>
            <a:ext cx="5748786" cy="518795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42A7072-707A-E1BA-3AEE-A3788A262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2"/>
            <a:ext cx="4801996" cy="1030268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7E11533-DA92-6FA1-E109-11EE58308B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138" y="2349501"/>
            <a:ext cx="4801997" cy="38671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8" name="Platshållare för datum 17">
            <a:extLst>
              <a:ext uri="{FF2B5EF4-FFF2-40B4-BE49-F238E27FC236}">
                <a16:creationId xmlns:a16="http://schemas.microsoft.com/office/drawing/2014/main" id="{9F072957-3EEB-AB86-834E-A2CAEDA6ECE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4C1211F9-4724-6641-A922-94437D59D56C}" type="datetime1">
              <a:rPr lang="sv-SE" smtClean="0"/>
              <a:t>2025-11-18</a:t>
            </a:fld>
            <a:endParaRPr lang="sv-SE"/>
          </a:p>
        </p:txBody>
      </p:sp>
      <p:sp>
        <p:nvSpPr>
          <p:cNvPr id="19" name="Platshållare för sidfot 18">
            <a:extLst>
              <a:ext uri="{FF2B5EF4-FFF2-40B4-BE49-F238E27FC236}">
                <a16:creationId xmlns:a16="http://schemas.microsoft.com/office/drawing/2014/main" id="{5AC8B7EE-F477-B7A6-7E8E-E6E0083AFD4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sv-SE"/>
              <a:t>Koll på skogen</a:t>
            </a:r>
          </a:p>
        </p:txBody>
      </p:sp>
      <p:sp>
        <p:nvSpPr>
          <p:cNvPr id="20" name="Platshållare för bildnummer 19">
            <a:extLst>
              <a:ext uri="{FF2B5EF4-FFF2-40B4-BE49-F238E27FC236}">
                <a16:creationId xmlns:a16="http://schemas.microsoft.com/office/drawing/2014/main" id="{6E8CCBE5-8CE8-67C9-C46E-33BCA9D44BA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494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3 rader, text och bild, lindblomsgrönt">
    <p:bg>
      <p:bgPr>
        <a:solidFill>
          <a:srgbClr val="E7F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1028700"/>
            <a:ext cx="5748786" cy="518795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42A7072-707A-E1BA-3AEE-A3788A262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1"/>
            <a:ext cx="4801996" cy="1499952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7E11533-DA92-6FA1-E109-11EE58308B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138" y="2832253"/>
            <a:ext cx="4801997" cy="338439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8" name="Platshållare för datum 17">
            <a:extLst>
              <a:ext uri="{FF2B5EF4-FFF2-40B4-BE49-F238E27FC236}">
                <a16:creationId xmlns:a16="http://schemas.microsoft.com/office/drawing/2014/main" id="{9F072957-3EEB-AB86-834E-A2CAEDA6ECE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18DCD9B5-0B14-E949-9522-81EC9A796420}" type="datetime1">
              <a:rPr lang="sv-SE" smtClean="0"/>
              <a:t>2025-11-18</a:t>
            </a:fld>
            <a:endParaRPr lang="sv-SE"/>
          </a:p>
        </p:txBody>
      </p:sp>
      <p:sp>
        <p:nvSpPr>
          <p:cNvPr id="19" name="Platshållare för sidfot 18">
            <a:extLst>
              <a:ext uri="{FF2B5EF4-FFF2-40B4-BE49-F238E27FC236}">
                <a16:creationId xmlns:a16="http://schemas.microsoft.com/office/drawing/2014/main" id="{5AC8B7EE-F477-B7A6-7E8E-E6E0083AFD4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sv-SE"/>
              <a:t>Koll på skogen</a:t>
            </a:r>
          </a:p>
        </p:txBody>
      </p:sp>
      <p:sp>
        <p:nvSpPr>
          <p:cNvPr id="20" name="Platshållare för bildnummer 19">
            <a:extLst>
              <a:ext uri="{FF2B5EF4-FFF2-40B4-BE49-F238E27FC236}">
                <a16:creationId xmlns:a16="http://schemas.microsoft.com/office/drawing/2014/main" id="{6E8CCBE5-8CE8-67C9-C46E-33BCA9D44BA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535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3 rader, text och bild, sandsten">
    <p:bg>
      <p:bgPr>
        <a:solidFill>
          <a:srgbClr val="F7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1028700"/>
            <a:ext cx="5748786" cy="518795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42A7072-707A-E1BA-3AEE-A3788A262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1"/>
            <a:ext cx="4801996" cy="1499952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7E11533-DA92-6FA1-E109-11EE58308B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138" y="2832253"/>
            <a:ext cx="4801997" cy="338439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8" name="Platshållare för datum 17">
            <a:extLst>
              <a:ext uri="{FF2B5EF4-FFF2-40B4-BE49-F238E27FC236}">
                <a16:creationId xmlns:a16="http://schemas.microsoft.com/office/drawing/2014/main" id="{9F072957-3EEB-AB86-834E-A2CAEDA6ECE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1E78F75B-332F-FC48-8FC0-126DBFB0AE82}" type="datetime1">
              <a:rPr lang="sv-SE" smtClean="0"/>
              <a:t>2025-11-18</a:t>
            </a:fld>
            <a:endParaRPr lang="sv-SE"/>
          </a:p>
        </p:txBody>
      </p:sp>
      <p:sp>
        <p:nvSpPr>
          <p:cNvPr id="19" name="Platshållare för sidfot 18">
            <a:extLst>
              <a:ext uri="{FF2B5EF4-FFF2-40B4-BE49-F238E27FC236}">
                <a16:creationId xmlns:a16="http://schemas.microsoft.com/office/drawing/2014/main" id="{5AC8B7EE-F477-B7A6-7E8E-E6E0083AFD4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sv-SE"/>
              <a:t>Koll på skogen</a:t>
            </a:r>
          </a:p>
        </p:txBody>
      </p:sp>
      <p:sp>
        <p:nvSpPr>
          <p:cNvPr id="20" name="Platshållare för bildnummer 19">
            <a:extLst>
              <a:ext uri="{FF2B5EF4-FFF2-40B4-BE49-F238E27FC236}">
                <a16:creationId xmlns:a16="http://schemas.microsoft.com/office/drawing/2014/main" id="{6E8CCBE5-8CE8-67C9-C46E-33BCA9D44BA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5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utfallande mörk bild, lindblomsgrönt">
    <p:bg>
      <p:bgPr>
        <a:solidFill>
          <a:srgbClr val="E7F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7199" y="0"/>
            <a:ext cx="6094800" cy="685800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42A7072-707A-E1BA-3AEE-A3788A262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2"/>
            <a:ext cx="4801996" cy="1030268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7E11533-DA92-6FA1-E109-11EE58308B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138" y="2349501"/>
            <a:ext cx="4801997" cy="38671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3B161CA-D4B0-B78D-2004-8A242A64E2CA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7C38220A-A4DB-164D-B4DD-CA818D7E67B4}" type="datetime1">
              <a:rPr lang="sv-SE" smtClean="0"/>
              <a:t>2025-11-18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BCD6A39-D3C9-FEC0-0517-ADF2170AAB4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sv-SE"/>
              <a:t>Koll på skogen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89F1C7E-A288-E8CE-FF8A-0D0D32E37FA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" name="Picture 3" descr="A black text on a black background&#10;&#10;AI-generated content may be incorrect.">
            <a:extLst>
              <a:ext uri="{FF2B5EF4-FFF2-40B4-BE49-F238E27FC236}">
                <a16:creationId xmlns:a16="http://schemas.microsoft.com/office/drawing/2014/main" id="{80196D64-B1B4-8C3E-192D-79AC418D0B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979" y="284262"/>
            <a:ext cx="1165400" cy="26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58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, lju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tshållare för bild 22">
            <a:extLst>
              <a:ext uri="{FF2B5EF4-FFF2-40B4-BE49-F238E27FC236}">
                <a16:creationId xmlns:a16="http://schemas.microsoft.com/office/drawing/2014/main" id="{16232762-51AB-9C26-EBEA-1662DE12339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rgbClr val="C2C2C2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155" y="1015999"/>
            <a:ext cx="7419975" cy="1336031"/>
          </a:xfrm>
        </p:spPr>
        <p:txBody>
          <a:bodyPr anchor="b"/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155" y="2432384"/>
            <a:ext cx="7419975" cy="935646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30D6CB3C-5CA9-2EA1-2F9A-377EBED99E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AF46884-7ACE-8A4D-A57E-06D77E266EB4}" type="datetime1">
              <a:rPr lang="sv-SE" smtClean="0"/>
              <a:t>2025-11-18</a:t>
            </a:fld>
            <a:endParaRPr lang="sv-SE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3BB6D2D9-1C66-91D6-CC2D-05AE2947C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138" y="6858000"/>
            <a:ext cx="4765487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sv-SE"/>
              <a:t>Koll på skogen</a:t>
            </a:r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19EF1DCB-E9BA-8797-7CED-F580BE354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5" name="Platshållare för text 24">
            <a:extLst>
              <a:ext uri="{FF2B5EF4-FFF2-40B4-BE49-F238E27FC236}">
                <a16:creationId xmlns:a16="http://schemas.microsoft.com/office/drawing/2014/main" id="{E71825D5-D79E-7B7C-D5C6-E0A6958F7A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1A7D32B-0F8A-3DCA-EFFB-008B6E058E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90980" y="284729"/>
            <a:ext cx="1165397" cy="26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12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utfallande mörk bild, sandsten">
    <p:bg>
      <p:bgPr>
        <a:solidFill>
          <a:srgbClr val="F7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7199" y="0"/>
            <a:ext cx="6094800" cy="685800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42A7072-707A-E1BA-3AEE-A3788A262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2"/>
            <a:ext cx="4801996" cy="1030268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7E11533-DA92-6FA1-E109-11EE58308B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138" y="2349501"/>
            <a:ext cx="4801997" cy="38671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3B161CA-D4B0-B78D-2004-8A242A64E2CA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2EC13587-549A-0F4E-A527-ABDAC680C7A1}" type="datetime1">
              <a:rPr lang="sv-SE" smtClean="0"/>
              <a:t>2025-11-18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BCD6A39-D3C9-FEC0-0517-ADF2170AAB4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sv-SE"/>
              <a:t>Koll på skogen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89F1C7E-A288-E8CE-FF8A-0D0D32E37FA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" name="Picture 3" descr="A black text on a black background&#10;&#10;AI-generated content may be incorrect.">
            <a:extLst>
              <a:ext uri="{FF2B5EF4-FFF2-40B4-BE49-F238E27FC236}">
                <a16:creationId xmlns:a16="http://schemas.microsoft.com/office/drawing/2014/main" id="{F67F44E8-2EEC-722C-05E0-58A130E818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979" y="284262"/>
            <a:ext cx="1165400" cy="26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64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ch utfallande ljus bild, barrträ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7200" y="0"/>
            <a:ext cx="6094800" cy="685800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42A7072-707A-E1BA-3AEE-A3788A262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2"/>
            <a:ext cx="4801996" cy="10302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67E11533-DA92-6FA1-E109-11EE58308B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138" y="2349501"/>
            <a:ext cx="4801997" cy="38671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Platshållare för text 19">
            <a:extLst>
              <a:ext uri="{FF2B5EF4-FFF2-40B4-BE49-F238E27FC236}">
                <a16:creationId xmlns:a16="http://schemas.microsoft.com/office/drawing/2014/main" id="{2F5CCA18-5DE2-D381-0988-F959F37BBF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93582" y="284262"/>
            <a:ext cx="982800" cy="264728"/>
          </a:xfrm>
          <a:blipFill>
            <a:blip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3B161CA-D4B0-B78D-2004-8A242A64E2CA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F4F47344-78FE-5546-88BB-A563671AF28D}" type="datetime1">
              <a:rPr lang="sv-SE" smtClean="0"/>
              <a:t>2025-11-18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BCD6A39-D3C9-FEC0-0517-ADF2170AAB4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Koll på skogen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89F1C7E-A288-E8CE-FF8A-0D0D32E37FA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559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 utfallande bilder (ljus hög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4800" cy="685800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 7">
            <a:extLst>
              <a:ext uri="{FF2B5EF4-FFF2-40B4-BE49-F238E27FC236}">
                <a16:creationId xmlns:a16="http://schemas.microsoft.com/office/drawing/2014/main" id="{09CDA150-8439-4A6E-EC67-9A3B165567C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0" y="0"/>
            <a:ext cx="6096000" cy="685800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42A7072-707A-E1BA-3AEE-A3788A26244B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318295" y="925532"/>
            <a:ext cx="4801996" cy="14176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text 19">
            <a:extLst>
              <a:ext uri="{FF2B5EF4-FFF2-40B4-BE49-F238E27FC236}">
                <a16:creationId xmlns:a16="http://schemas.microsoft.com/office/drawing/2014/main" id="{2F5CCA18-5DE2-D381-0988-F959F37BBF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93582" y="284262"/>
            <a:ext cx="982800" cy="264728"/>
          </a:xfrm>
          <a:blipFill>
            <a:blip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3B161CA-D4B0-B78D-2004-8A242A64E2CA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804D7616-3AC4-8D4B-B77C-0676C697AADA}" type="datetime1">
              <a:rPr lang="sv-SE" smtClean="0"/>
              <a:t>2025-11-18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BCD6A39-D3C9-FEC0-0517-ADF2170AAB4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Koll på skogen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89F1C7E-A288-E8CE-FF8A-0D0D32E37FA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300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vå utfallande bilder (mörk hög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>
            <a:extLst>
              <a:ext uri="{FF2B5EF4-FFF2-40B4-BE49-F238E27FC236}">
                <a16:creationId xmlns:a16="http://schemas.microsoft.com/office/drawing/2014/main" id="{A816F9F9-2C7C-D5B3-0A04-617392B89E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4800" cy="685800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 7">
            <a:extLst>
              <a:ext uri="{FF2B5EF4-FFF2-40B4-BE49-F238E27FC236}">
                <a16:creationId xmlns:a16="http://schemas.microsoft.com/office/drawing/2014/main" id="{09CDA150-8439-4A6E-EC67-9A3B165567C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0" y="0"/>
            <a:ext cx="6096000" cy="6858000"/>
          </a:xfrm>
          <a:solidFill>
            <a:srgbClr val="C2C2C2"/>
          </a:solidFill>
        </p:spPr>
        <p:txBody>
          <a:bodyPr lIns="72000" tIns="72000"/>
          <a:lstStyle>
            <a:lvl1pPr marL="0" indent="0">
              <a:buFontTx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24">
            <a:extLst>
              <a:ext uri="{FF2B5EF4-FFF2-40B4-BE49-F238E27FC236}">
                <a16:creationId xmlns:a16="http://schemas.microsoft.com/office/drawing/2014/main" id="{E6DF6817-EB33-ACBB-E51D-36FEFEAAF4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642A7072-707A-E1BA-3AEE-A3788A26244B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318295" y="925532"/>
            <a:ext cx="4801996" cy="14176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2" name="Platshållare för text 19">
            <a:extLst>
              <a:ext uri="{FF2B5EF4-FFF2-40B4-BE49-F238E27FC236}">
                <a16:creationId xmlns:a16="http://schemas.microsoft.com/office/drawing/2014/main" id="{2F5CCA18-5DE2-D381-0988-F959F37BBF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93582" y="284262"/>
            <a:ext cx="982800" cy="264728"/>
          </a:xfrm>
          <a:blipFill>
            <a:blip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3B161CA-D4B0-B78D-2004-8A242A64E2CA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D3C7163A-D379-0F47-B0CC-519F080841A7}" type="datetime1">
              <a:rPr lang="sv-SE" smtClean="0"/>
              <a:t>2025-11-18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BCD6A39-D3C9-FEC0-0517-ADF2170AAB4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Koll på skogen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89F1C7E-A288-E8CE-FF8A-0D0D32E37FA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165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571902-9019-4326-9DA4-70B9743B4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3"/>
            <a:ext cx="10073479" cy="547668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3C5F7-B4E2-8543-A6F1-12FA6C13E9EB}" type="datetime1">
              <a:rPr lang="sv-SE" smtClean="0"/>
              <a:t>2025-11-18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Koll på skogen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321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906970-3E04-4D0D-B628-981C4A918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FA0CD-A5EA-484A-B27A-3493C5E63144}" type="datetime1">
              <a:rPr lang="sv-SE" smtClean="0"/>
              <a:t>2025-11-18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6059243-015F-4404-ADE1-14E49E031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Koll på skogen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F1E028D-3B14-4181-8E8B-87D9D42D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6683-F536-42AB-ABBC-F4803DFE8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570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idor efter denna sida tillhör ej mal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4405A5C8-297E-E3EB-142A-5DE16BD606D2}"/>
              </a:ext>
            </a:extLst>
          </p:cNvPr>
          <p:cNvSpPr txBox="1"/>
          <p:nvPr userDrawn="1"/>
        </p:nvSpPr>
        <p:spPr>
          <a:xfrm>
            <a:off x="1676400" y="2344087"/>
            <a:ext cx="88392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sv-SE"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Sidor efter denna sida tillhör ej mallen. Byt istället till en layout innan denna sida.</a:t>
            </a:r>
          </a:p>
        </p:txBody>
      </p:sp>
    </p:spTree>
    <p:extLst>
      <p:ext uri="{BB962C8B-B14F-4D97-AF65-F5344CB8AC3E}">
        <p14:creationId xmlns:p14="http://schemas.microsoft.com/office/powerpoint/2010/main" val="79489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, lindblomsgrönt">
    <p:bg>
      <p:bgPr>
        <a:solidFill>
          <a:srgbClr val="E7F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58EC79-F416-4E3D-A67E-4A13E8004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155" y="1015999"/>
            <a:ext cx="7419975" cy="1336031"/>
          </a:xfrm>
        </p:spPr>
        <p:txBody>
          <a:bodyPr anchor="b"/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B04F11C-8931-4F2C-862F-B58C9926F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155" y="2432384"/>
            <a:ext cx="7419975" cy="935646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30D6CB3C-5CA9-2EA1-2F9A-377EBED99E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9FB29E4B-D9B3-394B-B5BD-D4BED986CF22}" type="datetime1">
              <a:rPr lang="sv-SE" smtClean="0"/>
              <a:t>2025-11-18</a:t>
            </a:fld>
            <a:endParaRPr lang="sv-SE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3BB6D2D9-1C66-91D6-CC2D-05AE2947C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8138" y="6858000"/>
            <a:ext cx="4765487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sv-SE"/>
              <a:t>Koll på skogen</a:t>
            </a:r>
          </a:p>
        </p:txBody>
      </p:sp>
      <p:sp>
        <p:nvSpPr>
          <p:cNvPr id="12" name="Platshållare för bildnummer 11">
            <a:extLst>
              <a:ext uri="{FF2B5EF4-FFF2-40B4-BE49-F238E27FC236}">
                <a16:creationId xmlns:a16="http://schemas.microsoft.com/office/drawing/2014/main" id="{19EF1DCB-E9BA-8797-7CED-F580BE354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90558A27-2E38-9635-1B28-8FA8DD4D26FF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10610852" y="282708"/>
            <a:ext cx="1269671" cy="3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53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, sandsten">
    <p:bg>
      <p:bgPr>
        <a:solidFill>
          <a:srgbClr val="F7F3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6EA362-9137-45DF-BEE4-B691A8719B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1155" y="1628776"/>
            <a:ext cx="9945844" cy="4568824"/>
          </a:xfrm>
        </p:spPr>
        <p:txBody>
          <a:bodyPr anchor="t" anchorCtr="0"/>
          <a:lstStyle>
            <a:lvl1pPr>
              <a:lnSpc>
                <a:spcPct val="110000"/>
              </a:lnSpc>
              <a:defRPr sz="33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sv-SE"/>
              <a:t> Klicka här för att ändra mall för rubrikformat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2C9BD53-57CC-4DF6-C0E0-51CAA104E7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38FB9D44-E550-B243-9A52-0D51A8A86F17}" type="datetime1">
              <a:rPr lang="sv-SE" smtClean="0"/>
              <a:t>2025-11-18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0F1F2D0-65A6-73E0-833C-1D3264153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Koll på skogen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1FA5D31-384E-11F0-4B9A-1852F0187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185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, lindblomsgrönt">
    <p:bg>
      <p:bgPr>
        <a:solidFill>
          <a:srgbClr val="E7F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6EA362-9137-45DF-BEE4-B691A8719B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1155" y="1628776"/>
            <a:ext cx="9945844" cy="4568824"/>
          </a:xfrm>
        </p:spPr>
        <p:txBody>
          <a:bodyPr anchor="t" anchorCtr="0"/>
          <a:lstStyle>
            <a:lvl1pPr>
              <a:lnSpc>
                <a:spcPct val="110000"/>
              </a:lnSpc>
              <a:defRPr sz="33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sv-SE"/>
              <a:t> Klicka här för att ändra mall för rubrikformat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2C9BD53-57CC-4DF6-C0E0-51CAA104E7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42BE9615-5C75-7C41-B1FA-E9CD2953E1FE}" type="datetime1">
              <a:rPr lang="sv-SE" smtClean="0"/>
              <a:t>2025-11-18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0F1F2D0-65A6-73E0-833C-1D3264153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Koll på skogen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1FA5D31-384E-11F0-4B9A-1852F0187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981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, skog">
    <p:bg>
      <p:bgPr>
        <a:solidFill>
          <a:srgbClr val="2D8E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6EA362-9137-45DF-BEE4-B691A8719B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1155" y="1628776"/>
            <a:ext cx="9945844" cy="4568824"/>
          </a:xfrm>
        </p:spPr>
        <p:txBody>
          <a:bodyPr anchor="t" anchorCtr="0"/>
          <a:lstStyle>
            <a:lvl1pPr>
              <a:lnSpc>
                <a:spcPct val="110000"/>
              </a:lnSpc>
              <a:defRPr sz="33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/>
              <a:t> Klicka här för att ändra mall för rubrikformat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2C9BD53-57CC-4DF6-C0E0-51CAA104E7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503EA03E-DAB7-F84E-8FC4-203705D248CA}" type="datetime1">
              <a:rPr lang="sv-SE" smtClean="0"/>
              <a:t>2025-11-18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0F1F2D0-65A6-73E0-833C-1D3264153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Koll på skogen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1FA5D31-384E-11F0-4B9A-1852F0187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9F142111-31BD-AB51-F205-6A63C0802F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black">
          <a:xfrm>
            <a:off x="10893582" y="305556"/>
            <a:ext cx="982800" cy="22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36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, barrträ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6EA362-9137-45DF-BEE4-B691A8719B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1155" y="1628776"/>
            <a:ext cx="9945844" cy="4568824"/>
          </a:xfrm>
        </p:spPr>
        <p:txBody>
          <a:bodyPr anchor="t" anchorCtr="0"/>
          <a:lstStyle>
            <a:lvl1pPr>
              <a:lnSpc>
                <a:spcPct val="110000"/>
              </a:lnSpc>
              <a:defRPr sz="33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/>
              <a:t> Klicka här för att ändra mall för rubrikformat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2C9BD53-57CC-4DF6-C0E0-51CAA104E7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DAD59222-CF8A-9543-97A0-86A204CCDF17}" type="datetime1">
              <a:rPr lang="sv-SE" smtClean="0"/>
              <a:t>2025-11-18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0F1F2D0-65A6-73E0-833C-1D3264153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Koll på skogen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1FA5D31-384E-11F0-4B9A-1852F0187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9F142111-31BD-AB51-F205-6A63C0802F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0893582" y="305950"/>
            <a:ext cx="982800" cy="22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31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, mörk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22">
            <a:extLst>
              <a:ext uri="{FF2B5EF4-FFF2-40B4-BE49-F238E27FC236}">
                <a16:creationId xmlns:a16="http://schemas.microsoft.com/office/drawing/2014/main" id="{3E0F2B46-EEAB-19E7-9DF5-46388069CD4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rgbClr val="C2C2C2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D6EA362-9137-45DF-BEE4-B691A8719B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341155" y="1628776"/>
            <a:ext cx="9945844" cy="4568824"/>
          </a:xfrm>
        </p:spPr>
        <p:txBody>
          <a:bodyPr anchor="t" anchorCtr="0"/>
          <a:lstStyle>
            <a:lvl1pPr>
              <a:lnSpc>
                <a:spcPct val="110000"/>
              </a:lnSpc>
              <a:defRPr sz="33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/>
              <a:t> Klicka här för att ändra mall för rubrikformat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2C9BD53-57CC-4DF6-C0E0-51CAA104E7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C8959C32-66AE-7847-A04D-31576A7D2EFB}" type="datetime1">
              <a:rPr lang="sv-SE" smtClean="0"/>
              <a:t>2025-11-18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0F1F2D0-65A6-73E0-833C-1D3264153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Koll på skogen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1FA5D31-384E-11F0-4B9A-1852F0187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24">
            <a:extLst>
              <a:ext uri="{FF2B5EF4-FFF2-40B4-BE49-F238E27FC236}">
                <a16:creationId xmlns:a16="http://schemas.microsoft.com/office/drawing/2014/main" id="{E2EABF24-7585-D55D-71DE-B343B90B7B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442BEB19-16C1-3BD9-F9CD-B299F2FF1535}"/>
              </a:ext>
            </a:extLst>
          </p:cNvPr>
          <p:cNvSpPr/>
          <p:nvPr userDrawn="1"/>
        </p:nvSpPr>
        <p:spPr bwMode="white">
          <a:xfrm>
            <a:off x="0" y="-404713"/>
            <a:ext cx="12192000" cy="321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/>
          <a:lstStyle/>
          <a:p>
            <a:pPr algn="l"/>
            <a:r>
              <a:rPr lang="sv-SE" sz="1200">
                <a:solidFill>
                  <a:schemeClr val="tx1"/>
                </a:solidFill>
                <a:cs typeface="Arial" panose="020B0604020202020204" pitchFamily="34" charset="0"/>
              </a:rPr>
              <a:t>För att lägga till en bakgrundsbild, gå till Infoga &gt; Bilder under fliken Infoga.</a:t>
            </a:r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4373D231-42EE-08FD-651B-8F43C65CA9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0893582" y="305950"/>
            <a:ext cx="982800" cy="22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94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, lju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22">
            <a:extLst>
              <a:ext uri="{FF2B5EF4-FFF2-40B4-BE49-F238E27FC236}">
                <a16:creationId xmlns:a16="http://schemas.microsoft.com/office/drawing/2014/main" id="{3E0F2B46-EEAB-19E7-9DF5-46388069CD4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solidFill>
            <a:srgbClr val="C2C2C2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D6EA362-9137-45DF-BEE4-B691A8719B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1155" y="1628776"/>
            <a:ext cx="9945844" cy="4568824"/>
          </a:xfrm>
        </p:spPr>
        <p:txBody>
          <a:bodyPr anchor="t" anchorCtr="0"/>
          <a:lstStyle>
            <a:lvl1pPr>
              <a:lnSpc>
                <a:spcPct val="110000"/>
              </a:lnSpc>
              <a:defRPr sz="33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sv-SE"/>
              <a:t> Klicka här för att ändra mall för rubrikformat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E2C9BD53-57CC-4DF6-C0E0-51CAA104E7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1773" y="6858000"/>
            <a:ext cx="90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F303F1-7792-D547-A548-87EA5FAE0BAF}" type="datetime1">
              <a:rPr lang="sv-SE" smtClean="0"/>
              <a:t>2025-11-18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0F1F2D0-65A6-73E0-833C-1D3264153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Koll på skogen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71FA5D31-384E-11F0-4B9A-1852F0187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300" y="6858000"/>
            <a:ext cx="540000" cy="0"/>
          </a:xfrm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text 24">
            <a:extLst>
              <a:ext uri="{FF2B5EF4-FFF2-40B4-BE49-F238E27FC236}">
                <a16:creationId xmlns:a16="http://schemas.microsoft.com/office/drawing/2014/main" id="{E2EABF24-7585-D55D-71DE-B343B90B7B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8138" y="6506335"/>
            <a:ext cx="4320000" cy="151200"/>
          </a:xfrm>
        </p:spPr>
        <p:txBody>
          <a:bodyPr anchor="b" anchorCtr="0"/>
          <a:lstStyle>
            <a:lvl1pPr marL="0" indent="0">
              <a:buFontTx/>
              <a:buNone/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442BEB19-16C1-3BD9-F9CD-B299F2FF1535}"/>
              </a:ext>
            </a:extLst>
          </p:cNvPr>
          <p:cNvSpPr/>
          <p:nvPr userDrawn="1"/>
        </p:nvSpPr>
        <p:spPr bwMode="white">
          <a:xfrm>
            <a:off x="0" y="-404713"/>
            <a:ext cx="12192000" cy="321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72000" rtlCol="0" anchor="ctr"/>
          <a:lstStyle/>
          <a:p>
            <a:pPr algn="l"/>
            <a:r>
              <a:rPr lang="sv-SE" sz="1200">
                <a:solidFill>
                  <a:schemeClr val="tx1"/>
                </a:solidFill>
                <a:cs typeface="Arial" panose="020B0604020202020204" pitchFamily="34" charset="0"/>
              </a:rPr>
              <a:t>För att lägga till en bakgrundsbild, gå till Infoga &gt; Bilder under fliken Infoga.</a:t>
            </a:r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6786ABF2-589E-63D0-E7BD-0A1FFE3DF5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black">
          <a:xfrm>
            <a:off x="10893583" y="305950"/>
            <a:ext cx="982798" cy="22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59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152683E2-9A31-4B47-ACFE-390B6E0AF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5" y="925532"/>
            <a:ext cx="4801996" cy="95883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C0710F-3CB3-4F01-9977-A1A69928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138" y="2349500"/>
            <a:ext cx="4782153" cy="38671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  <a:p>
            <a:pPr lvl="5"/>
            <a:r>
              <a:rPr lang="sv-SE"/>
              <a:t>Nivå 6</a:t>
            </a:r>
          </a:p>
          <a:p>
            <a:pPr lvl="6"/>
            <a:r>
              <a:rPr lang="sv-SE"/>
              <a:t>Nivå 7</a:t>
            </a:r>
          </a:p>
          <a:p>
            <a:pPr lvl="7"/>
            <a:r>
              <a:rPr lang="sv-SE"/>
              <a:t>Nivå 8</a:t>
            </a:r>
          </a:p>
          <a:p>
            <a:pPr lvl="8"/>
            <a:r>
              <a:rPr lang="sv-SE"/>
              <a:t>Nivå 9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07D54BB-8EC7-458A-A082-8AF430636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91773" y="6506334"/>
            <a:ext cx="900000" cy="15084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7EDD061D-87C8-3E4F-9A3F-995BA568B7F1}" type="datetime1">
              <a:rPr lang="sv-SE" smtClean="0"/>
              <a:t>2025-11-18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0A3ABB-C906-40E9-AF35-0DB0B3403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138" y="254033"/>
            <a:ext cx="4765487" cy="26472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0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/>
              <a:t>Koll på skogen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249AA9-CC7D-40E0-9894-3652F2EE8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17300" y="6506334"/>
            <a:ext cx="540000" cy="15084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AE086683-F536-42AB-ABBC-F4803DFE8DBC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Picture 7" descr="A black text on a black background&#10;&#10;AI-generated content may be incorrect.">
            <a:extLst>
              <a:ext uri="{FF2B5EF4-FFF2-40B4-BE49-F238E27FC236}">
                <a16:creationId xmlns:a16="http://schemas.microsoft.com/office/drawing/2014/main" id="{1CED6B1D-A3BE-5262-2ABF-9EC9968CF450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979" y="284262"/>
            <a:ext cx="1165400" cy="26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1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78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80" r:id="rId17"/>
    <p:sldLayoutId id="2147483681" r:id="rId18"/>
    <p:sldLayoutId id="2147483673" r:id="rId19"/>
    <p:sldLayoutId id="2147483675" r:id="rId20"/>
    <p:sldLayoutId id="2147483674" r:id="rId21"/>
    <p:sldLayoutId id="2147483676" r:id="rId22"/>
    <p:sldLayoutId id="2147483677" r:id="rId23"/>
    <p:sldLayoutId id="2147483654" r:id="rId24"/>
    <p:sldLayoutId id="2147483679" r:id="rId25"/>
    <p:sldLayoutId id="2147483658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8000" indent="-108000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108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324000" indent="-108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00" indent="-108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08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648000" indent="-108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756000" indent="-108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864000" indent="-108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972000" indent="-108000" algn="l" defTabSz="9144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469" userDrawn="1">
          <p15:clr>
            <a:srgbClr val="A4A3A4"/>
          </p15:clr>
        </p15:guide>
        <p15:guide id="2" pos="211" userDrawn="1">
          <p15:clr>
            <a:srgbClr val="A4A3A4"/>
          </p15:clr>
        </p15:guide>
        <p15:guide id="3" orient="horz" pos="3916" userDrawn="1">
          <p15:clr>
            <a:srgbClr val="A4A3A4"/>
          </p15:clr>
        </p15:guide>
        <p15:guide id="5" orient="horz" pos="177" userDrawn="1">
          <p15:clr>
            <a:srgbClr val="A4A3A4"/>
          </p15:clr>
        </p15:guide>
        <p15:guide id="6" orient="horz" pos="4178" userDrawn="1">
          <p15:clr>
            <a:srgbClr val="A4A3A4"/>
          </p15:clr>
        </p15:guide>
        <p15:guide id="7" orient="horz" pos="640" userDrawn="1">
          <p15:clr>
            <a:srgbClr val="A4A3A4"/>
          </p15:clr>
        </p15:guide>
        <p15:guide id="8" orient="horz" pos="1476" userDrawn="1">
          <p15:clr>
            <a:srgbClr val="A4A3A4"/>
          </p15:clr>
        </p15:guide>
        <p15:guide id="9" pos="3795" userDrawn="1">
          <p15:clr>
            <a:srgbClr val="A4A3A4"/>
          </p15:clr>
        </p15:guide>
        <p15:guide id="10" pos="3885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9997F3-F53B-772B-B4D0-266B1EF44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B8E2EE9-903C-67AD-2DA6-9B7A462E992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9414" t="35515"/>
          <a:stretch>
            <a:fillRect/>
          </a:stretch>
        </p:blipFill>
        <p:spPr>
          <a:xfrm>
            <a:off x="6024562" y="2442116"/>
            <a:ext cx="6167437" cy="4422379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F48854FF-A5E5-FF2A-BCDA-0DB64445A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world needs </a:t>
            </a:r>
            <a:br>
              <a:rPr lang="en-GB"/>
            </a:br>
            <a:r>
              <a:rPr lang="en-GB"/>
              <a:t>Swedish fresh fibre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E924CC9-F309-56C4-4648-814A0690F49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B561C04-748B-4FFD-5AC4-22F9F009261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138" y="2349501"/>
            <a:ext cx="4702213" cy="3867150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In Sweden, which has immediate access to raw materials, paper and board production uses primarily fresh </a:t>
            </a:r>
            <a:r>
              <a:rPr lang="en-US" err="1"/>
              <a:t>fibres</a:t>
            </a:r>
            <a:r>
              <a:rPr lang="en-US"/>
              <a:t> from the forests.</a:t>
            </a:r>
          </a:p>
          <a:p>
            <a:pPr marL="0" indent="0">
              <a:buNone/>
            </a:pPr>
            <a:r>
              <a:rPr lang="en-US"/>
              <a:t>Because a sizeable portion of this production is delivered to the EU’s internal market and to countries outside of Europe, the world benefits from Swedish fresh </a:t>
            </a:r>
            <a:r>
              <a:rPr lang="en-US" err="1"/>
              <a:t>fibres</a:t>
            </a:r>
            <a:r>
              <a:rPr lang="en-US"/>
              <a:t>. As recycled </a:t>
            </a:r>
            <a:r>
              <a:rPr lang="en-US" err="1"/>
              <a:t>fibres</a:t>
            </a:r>
            <a:r>
              <a:rPr lang="en-US"/>
              <a:t>, it then becomes a key component in other countries’ paper and board production.</a:t>
            </a:r>
            <a:endParaRPr lang="en-GB"/>
          </a:p>
          <a:p>
            <a:pPr marL="0" indent="0">
              <a:buNone/>
            </a:pPr>
            <a:r>
              <a:rPr lang="en-US"/>
              <a:t>A total of 79 million </a:t>
            </a:r>
            <a:r>
              <a:rPr lang="en-US" err="1"/>
              <a:t>tonnes</a:t>
            </a:r>
            <a:r>
              <a:rPr lang="en-US"/>
              <a:t> of paper and board was produced in Europe in 2024. 51 per cent of the raw material used were recycled </a:t>
            </a:r>
            <a:r>
              <a:rPr lang="en-US" err="1"/>
              <a:t>fibres</a:t>
            </a:r>
            <a:r>
              <a:rPr lang="en-US"/>
              <a:t>.</a:t>
            </a:r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C440548-D15D-F653-267D-EE87A13F07A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 dirty="0"/>
              <a:t>circularity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DC0BBA-A5A1-5B37-6DED-0302DADDC6D3}"/>
              </a:ext>
            </a:extLst>
          </p:cNvPr>
          <p:cNvSpPr txBox="1"/>
          <p:nvPr/>
        </p:nvSpPr>
        <p:spPr>
          <a:xfrm>
            <a:off x="6159274" y="2053961"/>
            <a:ext cx="473233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1200" b="1">
                <a:latin typeface="+mj-lt"/>
                <a:cs typeface="Arial" panose="020B0604020202020204" pitchFamily="34" charset="0"/>
              </a:rPr>
              <a:t>Million </a:t>
            </a:r>
            <a:r>
              <a:rPr lang="sv-SE" sz="1200" b="1" err="1">
                <a:latin typeface="+mj-lt"/>
                <a:cs typeface="Arial" panose="020B0604020202020204" pitchFamily="34" charset="0"/>
              </a:rPr>
              <a:t>tonnes</a:t>
            </a:r>
            <a:endParaRPr lang="sv-SE" sz="1200" b="1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03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02E4A0-98DD-5F01-FA67-E0134F041E6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9414" t="37037"/>
          <a:stretch>
            <a:fillRect/>
          </a:stretch>
        </p:blipFill>
        <p:spPr>
          <a:xfrm>
            <a:off x="6024562" y="2552700"/>
            <a:ext cx="6167437" cy="4318000"/>
          </a:xfrm>
          <a:prstGeom prst="rect">
            <a:avLst/>
          </a:prstGeom>
        </p:spPr>
      </p:pic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560C90CE-DCB2-73FA-2C8D-75EE46D6D7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/>
              <a:t>Source: CEPI, 2024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09E6C2-CD92-B07D-E8A6-FDDC5E38A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4" y="925532"/>
            <a:ext cx="5331459" cy="1030268"/>
          </a:xfrm>
        </p:spPr>
        <p:txBody>
          <a:bodyPr/>
          <a:lstStyle/>
          <a:p>
            <a:r>
              <a:rPr lang="en-GB" dirty="0"/>
              <a:t>The Nordic region enables Europe’s circularity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16E13A3A-BD44-9937-9ED3-82E794517EE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8139" y="2349501"/>
            <a:ext cx="4520048" cy="3867150"/>
          </a:xfrm>
        </p:spPr>
        <p:txBody>
          <a:bodyPr/>
          <a:lstStyle/>
          <a:p>
            <a:pPr marL="0" indent="0">
              <a:buNone/>
            </a:pPr>
            <a:r>
              <a:rPr lang="en-GB"/>
              <a:t>The Nordic region and the rest of Europe have </a:t>
            </a:r>
            <a:br>
              <a:rPr lang="en-GB"/>
            </a:br>
            <a:r>
              <a:rPr lang="en-GB"/>
              <a:t>a well-developed circular system for paper fibres.</a:t>
            </a:r>
          </a:p>
          <a:p>
            <a:pPr marL="0" indent="0">
              <a:buNone/>
            </a:pPr>
            <a:r>
              <a:rPr lang="en-GB"/>
              <a:t>Paper and board from Sweden and Finland </a:t>
            </a:r>
            <a:br>
              <a:rPr lang="en-GB"/>
            </a:br>
            <a:r>
              <a:rPr lang="en-GB"/>
              <a:t>are largely recycled by the paper industry in continental Europe.</a:t>
            </a:r>
            <a:endParaRPr lang="sv-SE"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9A88E7-1F2A-FBF6-284D-79EE7DEB29E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 dirty="0"/>
              <a:t>circularity</a:t>
            </a:r>
          </a:p>
        </p:txBody>
      </p:sp>
      <p:pic>
        <p:nvPicPr>
          <p:cNvPr id="39" name="Picture 38" descr="A black text on a black background&#10;&#10;AI-generated content may be incorrect.">
            <a:extLst>
              <a:ext uri="{FF2B5EF4-FFF2-40B4-BE49-F238E27FC236}">
                <a16:creationId xmlns:a16="http://schemas.microsoft.com/office/drawing/2014/main" id="{EBBD73CE-56FB-BB6A-4924-F810335831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979" y="284262"/>
            <a:ext cx="1165400" cy="2634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7C6B0C-EA5B-80C5-B55F-672A0E1D04E2}"/>
              </a:ext>
            </a:extLst>
          </p:cNvPr>
          <p:cNvSpPr txBox="1"/>
          <p:nvPr/>
        </p:nvSpPr>
        <p:spPr>
          <a:xfrm>
            <a:off x="6096000" y="1866431"/>
            <a:ext cx="473233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1200" b="1" err="1">
                <a:latin typeface="+mj-lt"/>
                <a:cs typeface="Arial" panose="020B0604020202020204" pitchFamily="34" charset="0"/>
              </a:rPr>
              <a:t>Raw</a:t>
            </a:r>
            <a:r>
              <a:rPr lang="sv-SE" sz="1200" b="1">
                <a:latin typeface="+mj-lt"/>
                <a:cs typeface="Arial" panose="020B0604020202020204" pitchFamily="34" charset="0"/>
              </a:rPr>
              <a:t> material </a:t>
            </a:r>
            <a:r>
              <a:rPr lang="sv-SE" sz="1200" b="1" err="1">
                <a:latin typeface="+mj-lt"/>
                <a:cs typeface="Arial" panose="020B0604020202020204" pitchFamily="34" charset="0"/>
              </a:rPr>
              <a:t>consumption</a:t>
            </a:r>
            <a:r>
              <a:rPr lang="sv-SE" sz="1200" b="1">
                <a:latin typeface="+mj-lt"/>
                <a:cs typeface="Arial" panose="020B0604020202020204" pitchFamily="34" charset="0"/>
              </a:rPr>
              <a:t> </a:t>
            </a:r>
            <a:br>
              <a:rPr lang="sv-SE" sz="1200" b="1">
                <a:latin typeface="+mj-lt"/>
                <a:cs typeface="Arial" panose="020B0604020202020204" pitchFamily="34" charset="0"/>
              </a:rPr>
            </a:br>
            <a:r>
              <a:rPr lang="sv-SE" sz="1200" b="1">
                <a:latin typeface="+mj-lt"/>
                <a:cs typeface="Arial" panose="020B0604020202020204" pitchFamily="34" charset="0"/>
              </a:rPr>
              <a:t>in paper and board </a:t>
            </a:r>
            <a:r>
              <a:rPr lang="sv-SE" sz="1200" b="1" err="1">
                <a:latin typeface="+mj-lt"/>
                <a:cs typeface="Arial" panose="020B0604020202020204" pitchFamily="34" charset="0"/>
              </a:rPr>
              <a:t>production</a:t>
            </a:r>
            <a:r>
              <a:rPr lang="sv-SE" sz="1200" b="1">
                <a:latin typeface="+mj-lt"/>
                <a:cs typeface="Arial" panose="020B0604020202020204" pitchFamily="34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86022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1374D3F-14BA-7BF5-02AF-FD788FF182D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9414"/>
          <a:stretch>
            <a:fillRect/>
          </a:stretch>
        </p:blipFill>
        <p:spPr>
          <a:xfrm>
            <a:off x="6024562" y="-9144"/>
            <a:ext cx="6167437" cy="685800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891F3AC-BC8D-B7DE-081E-2D89877799E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91D2A8-A54B-DA77-9610-772384B2E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94" y="925532"/>
            <a:ext cx="10151585" cy="1030268"/>
          </a:xfrm>
        </p:spPr>
        <p:txBody>
          <a:bodyPr/>
          <a:lstStyle/>
          <a:p>
            <a:r>
              <a:rPr lang="en-GB" dirty="0"/>
              <a:t>Paper recycling </a:t>
            </a:r>
            <a:br>
              <a:rPr lang="en-GB" dirty="0"/>
            </a:br>
            <a:r>
              <a:rPr lang="en-GB" dirty="0"/>
              <a:t>around the world</a:t>
            </a:r>
            <a:endParaRPr lang="sv-SE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9C7D888-C402-C1F3-93B7-B6833F305FC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At the international level, Europe remains the global leader in paper recycling, followed by North America.</a:t>
            </a:r>
          </a:p>
          <a:p>
            <a:pPr marL="0" indent="0">
              <a:buNone/>
            </a:pPr>
            <a:r>
              <a:rPr lang="en-GB"/>
              <a:t>In 2023, nearly 80 per cent of all paper and cardboard packaging in Europe was recycled.</a:t>
            </a:r>
          </a:p>
          <a:p>
            <a:pPr marL="0" indent="0">
              <a:buNone/>
            </a:pPr>
            <a:r>
              <a:rPr lang="en-GB"/>
              <a:t>In absolute terms, more paper packaging was recycled than all other packaging materials combined.</a:t>
            </a:r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18C0B93-8279-3A0C-3B41-2EBA1067FD0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 dirty="0"/>
              <a:t>circularity</a:t>
            </a:r>
          </a:p>
        </p:txBody>
      </p:sp>
    </p:spTree>
    <p:extLst>
      <p:ext uri="{BB962C8B-B14F-4D97-AF65-F5344CB8AC3E}">
        <p14:creationId xmlns:p14="http://schemas.microsoft.com/office/powerpoint/2010/main" val="270134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kogsindustrierna">
  <a:themeElements>
    <a:clrScheme name="Skogsindustrierna">
      <a:dk1>
        <a:sysClr val="windowText" lastClr="000000"/>
      </a:dk1>
      <a:lt1>
        <a:sysClr val="window" lastClr="FFFFFF"/>
      </a:lt1>
      <a:dk2>
        <a:srgbClr val="506441"/>
      </a:dk2>
      <a:lt2>
        <a:srgbClr val="F7F3ED"/>
      </a:lt2>
      <a:accent1>
        <a:srgbClr val="87C387"/>
      </a:accent1>
      <a:accent2>
        <a:srgbClr val="2D8E2D"/>
      </a:accent2>
      <a:accent3>
        <a:srgbClr val="EF8246"/>
      </a:accent3>
      <a:accent4>
        <a:srgbClr val="99E0E5"/>
      </a:accent4>
      <a:accent5>
        <a:srgbClr val="F3DA72"/>
      </a:accent5>
      <a:accent6>
        <a:srgbClr val="A09F8E"/>
      </a:accent6>
      <a:hlink>
        <a:srgbClr val="000000"/>
      </a:hlink>
      <a:folHlink>
        <a:srgbClr val="000000"/>
      </a:folHlink>
    </a:clrScheme>
    <a:fontScheme name="Skogsindustrierna">
      <a:majorFont>
        <a:latin typeface="Century Gothic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sz="1500" dirty="0" err="1" smtClean="0"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500" dirty="0" err="1">
            <a:cs typeface="Arial" panose="020B0604020202020204" pitchFamily="34" charset="0"/>
          </a:defRPr>
        </a:defPPr>
      </a:lstStyle>
    </a:txDef>
  </a:objectDefaults>
  <a:extraClrSchemeLst/>
  <a:custClrLst>
    <a:custClr name="Kantarell 100%">
      <a:srgbClr val="EF8246"/>
    </a:custClr>
    <a:custClr name="Solgul 100%">
      <a:srgbClr val="F3DA72"/>
    </a:custClr>
    <a:custClr name="Äppel 100%">
      <a:srgbClr val="87C387"/>
    </a:custClr>
    <a:custClr name="Skog 100%">
      <a:srgbClr val="2D8E2D"/>
    </a:custClr>
    <a:custClr name="Ocean 100%">
      <a:srgbClr val="00B1BF"/>
    </a:custClr>
    <a:custClr name="Bordeaux 100%">
      <a:srgbClr val="B0173E"/>
    </a:custClr>
    <a:custClr name="Berg 100%">
      <a:srgbClr val="666666"/>
    </a:custClr>
    <a:custClr>
      <a:srgbClr val="FFFFFF"/>
    </a:custClr>
    <a:custClr>
      <a:srgbClr val="FFFFFF"/>
    </a:custClr>
    <a:custClr>
      <a:srgbClr val="FFFFFF"/>
    </a:custClr>
    <a:custClr name="Kantarell 40%">
      <a:srgbClr val="F9CDB5"/>
    </a:custClr>
    <a:custClr name="Solgul 40%">
      <a:srgbClr val="FAF0C7"/>
    </a:custClr>
    <a:custClr name="Äppel 40%">
      <a:srgbClr val="CFE7CF"/>
    </a:custClr>
    <a:custClr name="Skog 40%">
      <a:srgbClr val="ABD2AB"/>
    </a:custClr>
    <a:custClr name="Ocean 40%">
      <a:srgbClr val="99E0E5"/>
    </a:custClr>
    <a:custClr name="Bordeaux 40%">
      <a:srgbClr val="DFA2B2"/>
    </a:custClr>
    <a:custClr name="Berg 40%">
      <a:srgbClr val="C2C2C2"/>
    </a:custClr>
    <a:custClr>
      <a:srgbClr val="FFFFFF"/>
    </a:custClr>
    <a:custClr>
      <a:srgbClr val="FFFFFF"/>
    </a:custClr>
    <a:custClr>
      <a:srgbClr val="FFFFFF"/>
    </a:custClr>
    <a:custClr name="Lindblomsgrönt">
      <a:srgbClr val="E7F6DE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andsten">
      <a:srgbClr val="F7F3ED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Skogsindustrierna ver 3.potx" id="{EFEC14F5-9C23-4BEC-9188-D5B5BE7B0C46}" vid="{38C559C6-E27E-4190-9C8E-9B81666F2DC4}"/>
    </a:ext>
  </a:extLst>
</a:theme>
</file>

<file path=ppt/theme/theme2.xml><?xml version="1.0" encoding="utf-8"?>
<a:theme xmlns:a="http://schemas.openxmlformats.org/drawingml/2006/main" name="Office-tema">
  <a:themeElements>
    <a:clrScheme name="Skogsindustrierna">
      <a:dk1>
        <a:sysClr val="windowText" lastClr="000000"/>
      </a:dk1>
      <a:lt1>
        <a:sysClr val="window" lastClr="FFFFFF"/>
      </a:lt1>
      <a:dk2>
        <a:srgbClr val="46555A"/>
      </a:dk2>
      <a:lt2>
        <a:srgbClr val="F7F3ED"/>
      </a:lt2>
      <a:accent1>
        <a:srgbClr val="87C387"/>
      </a:accent1>
      <a:accent2>
        <a:srgbClr val="2D8E2D"/>
      </a:accent2>
      <a:accent3>
        <a:srgbClr val="EF8246"/>
      </a:accent3>
      <a:accent4>
        <a:srgbClr val="99E0E5"/>
      </a:accent4>
      <a:accent5>
        <a:srgbClr val="F3DA72"/>
      </a:accent5>
      <a:accent6>
        <a:srgbClr val="A09F8E"/>
      </a:accent6>
      <a:hlink>
        <a:srgbClr val="2D8E2D"/>
      </a:hlink>
      <a:folHlink>
        <a:srgbClr val="2D8E2D"/>
      </a:folHlink>
    </a:clrScheme>
    <a:fontScheme name="Skogsindustrierna">
      <a:majorFont>
        <a:latin typeface="Century Gothic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Skogsindustrierna">
      <a:dk1>
        <a:sysClr val="windowText" lastClr="000000"/>
      </a:dk1>
      <a:lt1>
        <a:sysClr val="window" lastClr="FFFFFF"/>
      </a:lt1>
      <a:dk2>
        <a:srgbClr val="46555A"/>
      </a:dk2>
      <a:lt2>
        <a:srgbClr val="F7F3ED"/>
      </a:lt2>
      <a:accent1>
        <a:srgbClr val="87C387"/>
      </a:accent1>
      <a:accent2>
        <a:srgbClr val="2D8E2D"/>
      </a:accent2>
      <a:accent3>
        <a:srgbClr val="EF8246"/>
      </a:accent3>
      <a:accent4>
        <a:srgbClr val="99E0E5"/>
      </a:accent4>
      <a:accent5>
        <a:srgbClr val="F3DA72"/>
      </a:accent5>
      <a:accent6>
        <a:srgbClr val="A09F8E"/>
      </a:accent6>
      <a:hlink>
        <a:srgbClr val="2D8E2D"/>
      </a:hlink>
      <a:folHlink>
        <a:srgbClr val="2D8E2D"/>
      </a:folHlink>
    </a:clrScheme>
    <a:fontScheme name="Skogsindustrierna">
      <a:majorFont>
        <a:latin typeface="Century Gothic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779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B931610-F55B-482F-8719-FC5500382874}">
  <we:reference id="33491e4f-5d38-4c24-85cb-c5144f8a0d2f" version="1.0.0.0" store="EXCatalog" storeType="EXCatalog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9DA0F120A40A439E64B5032BA7EA02" ma:contentTypeVersion="15" ma:contentTypeDescription="Create a new document." ma:contentTypeScope="" ma:versionID="a3a3382b3665b204a82f2fe5750e72fb">
  <xsd:schema xmlns:xsd="http://www.w3.org/2001/XMLSchema" xmlns:xs="http://www.w3.org/2001/XMLSchema" xmlns:p="http://schemas.microsoft.com/office/2006/metadata/properties" xmlns:ns2="cd2d91bb-f3e4-4efa-8ece-a470883cd5f1" xmlns:ns3="9e149d53-5c3f-4218-9e76-7cef0360e55b" targetNamespace="http://schemas.microsoft.com/office/2006/metadata/properties" ma:root="true" ma:fieldsID="7c7b47e428e5083ac321e108b237dcf6" ns2:_="" ns3:_="">
    <xsd:import namespace="cd2d91bb-f3e4-4efa-8ece-a470883cd5f1"/>
    <xsd:import namespace="9e149d53-5c3f-4218-9e76-7cef0360e5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2d91bb-f3e4-4efa-8ece-a470883cd5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346dfa3c-b651-4bbc-9963-d4a0854711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49d53-5c3f-4218-9e76-7cef0360e55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336725fb-1e6f-4f91-b752-e7bb73992894}" ma:internalName="TaxCatchAll" ma:showField="CatchAllData" ma:web="9e149d53-5c3f-4218-9e76-7cef0360e5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e149d53-5c3f-4218-9e76-7cef0360e55b" xsi:nil="true"/>
    <lcf76f155ced4ddcb4097134ff3c332f xmlns="cd2d91bb-f3e4-4efa-8ece-a470883cd5f1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205A6C4-4123-4916-82F7-D247626FF89E}">
  <ds:schemaRefs>
    <ds:schemaRef ds:uri="9e149d53-5c3f-4218-9e76-7cef0360e55b"/>
    <ds:schemaRef ds:uri="cd2d91bb-f3e4-4efa-8ece-a470883cd5f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4ABDA6A-1F6C-4B42-8544-08E5AE6AC91F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dcmitype/"/>
    <ds:schemaRef ds:uri="http://schemas.microsoft.com/office/2006/documentManagement/types"/>
    <ds:schemaRef ds:uri="cd2d91bb-f3e4-4efa-8ece-a470883cd5f1"/>
    <ds:schemaRef ds:uri="http://schemas.microsoft.com/office/2006/metadata/properties"/>
    <ds:schemaRef ds:uri="9e149d53-5c3f-4218-9e76-7cef0360e55b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CEBAD6A-AFE5-46E0-9A90-AF4AB80FFB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Skogsindustrierna</Template>
  <TotalTime>316</TotalTime>
  <Words>232</Words>
  <Application>Microsoft Office PowerPoint</Application>
  <PresentationFormat>Bredbild</PresentationFormat>
  <Paragraphs>20</Paragraphs>
  <Slides>3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</vt:i4>
      </vt:variant>
    </vt:vector>
  </HeadingPairs>
  <TitlesOfParts>
    <vt:vector size="7" baseType="lpstr">
      <vt:lpstr>Arial</vt:lpstr>
      <vt:lpstr>Cambria</vt:lpstr>
      <vt:lpstr>Century Gothic</vt:lpstr>
      <vt:lpstr>Skogsindustrierna</vt:lpstr>
      <vt:lpstr>The world needs  Swedish fresh fibre</vt:lpstr>
      <vt:lpstr>The Nordic region enables Europe’s circularity</vt:lpstr>
      <vt:lpstr>Paper recycling  around the world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Martin Liljesand</dc:creator>
  <cp:lastModifiedBy>Esma Muhic</cp:lastModifiedBy>
  <cp:revision>5</cp:revision>
  <cp:lastPrinted>2025-09-15T12:20:39Z</cp:lastPrinted>
  <dcterms:created xsi:type="dcterms:W3CDTF">2025-07-16T12:36:24Z</dcterms:created>
  <dcterms:modified xsi:type="dcterms:W3CDTF">2025-11-18T08:39:50Z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0x010100439DA0F120A40A439E64B5032BA7EA02</vt:lpwstr>
  </property>
  <property fmtid="{D5CDD505-2E9C-101B-9397-08002B2CF9AE}" pid="3" name="Order">
    <vt:r8>32000</vt:r8>
  </property>
  <property fmtid="{D5CDD505-2E9C-101B-9397-08002B2CF9AE}" pid="4" name="MediaServiceImageTags">
    <vt:lpwstr/>
  </property>
</Properties>
</file>