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443" r:id="rId5"/>
    <p:sldId id="444" r:id="rId6"/>
    <p:sldId id="439"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B972C155-D5BF-46A7-B591-A42909CFC1FA}">
          <p14:sldIdLst>
            <p14:sldId id="443"/>
            <p14:sldId id="444"/>
            <p14:sldId id="439"/>
          </p14:sldIdLst>
        </p14:section>
      </p14:sectionLst>
    </p:ext>
    <p:ext uri="{EFAFB233-063F-42B5-8137-9DF3F51BA10A}">
      <p15:sldGuideLst xmlns:p15="http://schemas.microsoft.com/office/powerpoint/2012/main">
        <p15:guide id="1" pos="5654" userDrawn="1">
          <p15:clr>
            <a:srgbClr val="A4A3A4"/>
          </p15:clr>
        </p15:guide>
        <p15:guide id="2" orient="horz" pos="2115" userDrawn="1">
          <p15:clr>
            <a:srgbClr val="A4A3A4"/>
          </p15:clr>
        </p15:guide>
        <p15:guide id="3" orient="horz" pos="197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0A816-C826-06E4-0D79-88E04957F8F3}" name="Malin Age" initials="" userId="S::malin.age@skogsindustrierna.se::5cf56e92-3e69-4b32-887c-673a7ba435c4" providerId="AD"/>
  <p188:author id="{AEAE361B-09FB-7251-6330-3A6C5E162F42}" name="Spektra Design" initials="SD" userId="S::office@spektradesign.onmicrosoft.com::a6f61c22-5c90-475a-b1de-bea383058c26" providerId="AD"/>
  <p188:author id="{8AE8DFE6-8413-EB8B-985A-C494BE876516}" name="Esma Muhic" initials="EM" userId="S::esma.muhic@skogsindustrierna.se::240a2287-6a11-4955-a9ff-bcb19e6dfa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BFF50-F383-4D38-9936-BF6C6560A0FC}" v="2" dt="2025-11-14T09:40:38.314"/>
    <p1510:client id="{19EA2760-E8F0-734E-9BC7-9AB906BD268E}" v="1" dt="2025-11-14T09:37:54.544"/>
    <p1510:client id="{8166A868-EC29-E15E-1201-463AB3BFD00F}" v="1" dt="2025-11-14T09:40:59.87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31" autoAdjust="0"/>
    <p:restoredTop sz="78467" autoAdjust="0"/>
  </p:normalViewPr>
  <p:slideViewPr>
    <p:cSldViewPr snapToGrid="0">
      <p:cViewPr>
        <p:scale>
          <a:sx n="80" d="100"/>
          <a:sy n="80" d="100"/>
        </p:scale>
        <p:origin x="806" y="394"/>
      </p:cViewPr>
      <p:guideLst>
        <p:guide pos="5654"/>
        <p:guide orient="horz" pos="2115"/>
        <p:guide orient="horz" pos="197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Carmback" userId="S::alexandra.carmback@skogsindustrierna.se::3d11f291-39a3-484c-91c7-745b038ce41b" providerId="AD" clId="Web-{8166A868-EC29-E15E-1201-463AB3BFD00F}"/>
    <pc:docChg chg="sldOrd">
      <pc:chgData name="Alexandra Carmback" userId="S::alexandra.carmback@skogsindustrierna.se::3d11f291-39a3-484c-91c7-745b038ce41b" providerId="AD" clId="Web-{8166A868-EC29-E15E-1201-463AB3BFD00F}" dt="2025-11-14T09:40:59.870" v="0"/>
      <pc:docMkLst>
        <pc:docMk/>
      </pc:docMkLst>
      <pc:sldChg chg="ord">
        <pc:chgData name="Alexandra Carmback" userId="S::alexandra.carmback@skogsindustrierna.se::3d11f291-39a3-484c-91c7-745b038ce41b" providerId="AD" clId="Web-{8166A868-EC29-E15E-1201-463AB3BFD00F}" dt="2025-11-14T09:40:59.870" v="0"/>
        <pc:sldMkLst>
          <pc:docMk/>
          <pc:sldMk cId="3261039010" sldId="443"/>
        </pc:sldMkLst>
      </pc:sldChg>
    </pc:docChg>
  </pc:docChgLst>
  <pc:docChgLst>
    <pc:chgData name="Esma Muhic" userId="240a2287-6a11-4955-a9ff-bcb19e6dfa5f" providerId="ADAL" clId="{6A177740-2588-4747-A3DC-22BB707F6680}"/>
    <pc:docChg chg="custSel addSld delSld modSld modSection">
      <pc:chgData name="Esma Muhic" userId="240a2287-6a11-4955-a9ff-bcb19e6dfa5f" providerId="ADAL" clId="{6A177740-2588-4747-A3DC-22BB707F6680}" dt="2025-11-14T15:20:28.225" v="565" actId="20577"/>
      <pc:docMkLst>
        <pc:docMk/>
      </pc:docMkLst>
      <pc:sldChg chg="modSp mod">
        <pc:chgData name="Esma Muhic" userId="240a2287-6a11-4955-a9ff-bcb19e6dfa5f" providerId="ADAL" clId="{6A177740-2588-4747-A3DC-22BB707F6680}" dt="2025-11-14T15:04:08.561" v="104" actId="20577"/>
        <pc:sldMkLst>
          <pc:docMk/>
          <pc:sldMk cId="3137000734" sldId="389"/>
        </pc:sldMkLst>
        <pc:spChg chg="mod">
          <ac:chgData name="Esma Muhic" userId="240a2287-6a11-4955-a9ff-bcb19e6dfa5f" providerId="ADAL" clId="{6A177740-2588-4747-A3DC-22BB707F6680}" dt="2025-11-14T15:04:08.561" v="104" actId="20577"/>
          <ac:spMkLst>
            <pc:docMk/>
            <pc:sldMk cId="3137000734" sldId="389"/>
            <ac:spMk id="4" creationId="{3DBC3BD5-2BBA-7A30-F919-E9ECFFC488AF}"/>
          </ac:spMkLst>
        </pc:spChg>
      </pc:sldChg>
      <pc:sldChg chg="modSp mod">
        <pc:chgData name="Esma Muhic" userId="240a2287-6a11-4955-a9ff-bcb19e6dfa5f" providerId="ADAL" clId="{6A177740-2588-4747-A3DC-22BB707F6680}" dt="2025-11-14T15:03:24.432" v="23" actId="20577"/>
        <pc:sldMkLst>
          <pc:docMk/>
          <pc:sldMk cId="209073886" sldId="418"/>
        </pc:sldMkLst>
        <pc:spChg chg="mod">
          <ac:chgData name="Esma Muhic" userId="240a2287-6a11-4955-a9ff-bcb19e6dfa5f" providerId="ADAL" clId="{6A177740-2588-4747-A3DC-22BB707F6680}" dt="2025-11-14T15:03:24.432" v="23" actId="20577"/>
          <ac:spMkLst>
            <pc:docMk/>
            <pc:sldMk cId="209073886" sldId="418"/>
            <ac:spMk id="4" creationId="{45B5D9E6-702A-9CBA-A590-C23660A2CBAE}"/>
          </ac:spMkLst>
        </pc:spChg>
      </pc:sldChg>
      <pc:sldChg chg="modSp mod">
        <pc:chgData name="Esma Muhic" userId="240a2287-6a11-4955-a9ff-bcb19e6dfa5f" providerId="ADAL" clId="{6A177740-2588-4747-A3DC-22BB707F6680}" dt="2025-11-14T15:03:58.295" v="84" actId="20577"/>
        <pc:sldMkLst>
          <pc:docMk/>
          <pc:sldMk cId="1489168075" sldId="420"/>
        </pc:sldMkLst>
        <pc:spChg chg="mod">
          <ac:chgData name="Esma Muhic" userId="240a2287-6a11-4955-a9ff-bcb19e6dfa5f" providerId="ADAL" clId="{6A177740-2588-4747-A3DC-22BB707F6680}" dt="2025-11-14T15:03:58.295" v="84" actId="20577"/>
          <ac:spMkLst>
            <pc:docMk/>
            <pc:sldMk cId="1489168075" sldId="420"/>
            <ac:spMk id="4" creationId="{746B5252-D4F9-4FBF-F246-316D48D4CD1B}"/>
          </ac:spMkLst>
        </pc:spChg>
      </pc:sldChg>
      <pc:sldChg chg="modSp mod">
        <pc:chgData name="Esma Muhic" userId="240a2287-6a11-4955-a9ff-bcb19e6dfa5f" providerId="ADAL" clId="{6A177740-2588-4747-A3DC-22BB707F6680}" dt="2025-11-14T15:10:26.808" v="250" actId="20577"/>
        <pc:sldMkLst>
          <pc:docMk/>
          <pc:sldMk cId="3317609811" sldId="422"/>
        </pc:sldMkLst>
        <pc:spChg chg="mod">
          <ac:chgData name="Esma Muhic" userId="240a2287-6a11-4955-a9ff-bcb19e6dfa5f" providerId="ADAL" clId="{6A177740-2588-4747-A3DC-22BB707F6680}" dt="2025-11-14T15:10:26.808" v="250" actId="20577"/>
          <ac:spMkLst>
            <pc:docMk/>
            <pc:sldMk cId="3317609811" sldId="422"/>
            <ac:spMk id="4" creationId="{A7247C8F-4D61-D4B1-C164-5079CCA57B85}"/>
          </ac:spMkLst>
        </pc:spChg>
      </pc:sldChg>
      <pc:sldChg chg="modSp mod">
        <pc:chgData name="Esma Muhic" userId="240a2287-6a11-4955-a9ff-bcb19e6dfa5f" providerId="ADAL" clId="{6A177740-2588-4747-A3DC-22BB707F6680}" dt="2025-11-14T15:10:16.624" v="226" actId="20577"/>
        <pc:sldMkLst>
          <pc:docMk/>
          <pc:sldMk cId="3355996642" sldId="423"/>
        </pc:sldMkLst>
        <pc:spChg chg="mod">
          <ac:chgData name="Esma Muhic" userId="240a2287-6a11-4955-a9ff-bcb19e6dfa5f" providerId="ADAL" clId="{6A177740-2588-4747-A3DC-22BB707F6680}" dt="2025-11-14T15:10:16.624" v="226" actId="20577"/>
          <ac:spMkLst>
            <pc:docMk/>
            <pc:sldMk cId="3355996642" sldId="423"/>
            <ac:spMk id="4" creationId="{105294D2-B1DE-EAB0-5CF7-D68061B7A623}"/>
          </ac:spMkLst>
        </pc:spChg>
      </pc:sldChg>
      <pc:sldChg chg="modSp mod">
        <pc:chgData name="Esma Muhic" userId="240a2287-6a11-4955-a9ff-bcb19e6dfa5f" providerId="ADAL" clId="{6A177740-2588-4747-A3DC-22BB707F6680}" dt="2025-11-14T15:10:35.485" v="272" actId="20577"/>
        <pc:sldMkLst>
          <pc:docMk/>
          <pc:sldMk cId="3985194169" sldId="424"/>
        </pc:sldMkLst>
        <pc:spChg chg="mod">
          <ac:chgData name="Esma Muhic" userId="240a2287-6a11-4955-a9ff-bcb19e6dfa5f" providerId="ADAL" clId="{6A177740-2588-4747-A3DC-22BB707F6680}" dt="2025-11-14T15:10:35.485" v="272" actId="20577"/>
          <ac:spMkLst>
            <pc:docMk/>
            <pc:sldMk cId="3985194169" sldId="424"/>
            <ac:spMk id="4" creationId="{03F8957B-7A8F-FC12-0475-4C19B55C0346}"/>
          </ac:spMkLst>
        </pc:spChg>
      </pc:sldChg>
      <pc:sldChg chg="modSp mod">
        <pc:chgData name="Esma Muhic" userId="240a2287-6a11-4955-a9ff-bcb19e6dfa5f" providerId="ADAL" clId="{6A177740-2588-4747-A3DC-22BB707F6680}" dt="2025-11-14T15:10:43.341" v="294" actId="20577"/>
        <pc:sldMkLst>
          <pc:docMk/>
          <pc:sldMk cId="3455557273" sldId="425"/>
        </pc:sldMkLst>
        <pc:spChg chg="mod">
          <ac:chgData name="Esma Muhic" userId="240a2287-6a11-4955-a9ff-bcb19e6dfa5f" providerId="ADAL" clId="{6A177740-2588-4747-A3DC-22BB707F6680}" dt="2025-11-14T15:10:43.341" v="294" actId="20577"/>
          <ac:spMkLst>
            <pc:docMk/>
            <pc:sldMk cId="3455557273" sldId="425"/>
            <ac:spMk id="4" creationId="{5F2F9CDD-F15A-C381-BAF1-68284EA2BF7A}"/>
          </ac:spMkLst>
        </pc:spChg>
      </pc:sldChg>
      <pc:sldChg chg="modSp mod">
        <pc:chgData name="Esma Muhic" userId="240a2287-6a11-4955-a9ff-bcb19e6dfa5f" providerId="ADAL" clId="{6A177740-2588-4747-A3DC-22BB707F6680}" dt="2025-11-14T15:11:00.437" v="316" actId="20577"/>
        <pc:sldMkLst>
          <pc:docMk/>
          <pc:sldMk cId="78997602" sldId="426"/>
        </pc:sldMkLst>
        <pc:spChg chg="mod">
          <ac:chgData name="Esma Muhic" userId="240a2287-6a11-4955-a9ff-bcb19e6dfa5f" providerId="ADAL" clId="{6A177740-2588-4747-A3DC-22BB707F6680}" dt="2025-11-14T15:11:00.437" v="316" actId="20577"/>
          <ac:spMkLst>
            <pc:docMk/>
            <pc:sldMk cId="78997602" sldId="426"/>
            <ac:spMk id="4" creationId="{BD38F36F-A335-E5F2-8BE3-5CD85DD1D94A}"/>
          </ac:spMkLst>
        </pc:spChg>
      </pc:sldChg>
      <pc:sldChg chg="modSp mod">
        <pc:chgData name="Esma Muhic" userId="240a2287-6a11-4955-a9ff-bcb19e6dfa5f" providerId="ADAL" clId="{6A177740-2588-4747-A3DC-22BB707F6680}" dt="2025-11-14T15:11:16.570" v="354" actId="20577"/>
        <pc:sldMkLst>
          <pc:docMk/>
          <pc:sldMk cId="4185674326" sldId="428"/>
        </pc:sldMkLst>
        <pc:spChg chg="mod">
          <ac:chgData name="Esma Muhic" userId="240a2287-6a11-4955-a9ff-bcb19e6dfa5f" providerId="ADAL" clId="{6A177740-2588-4747-A3DC-22BB707F6680}" dt="2025-11-14T15:11:16.570" v="354" actId="20577"/>
          <ac:spMkLst>
            <pc:docMk/>
            <pc:sldMk cId="4185674326" sldId="428"/>
            <ac:spMk id="4" creationId="{AAD42DA4-6300-5E74-89F9-F37F55F46876}"/>
          </ac:spMkLst>
        </pc:spChg>
      </pc:sldChg>
      <pc:sldChg chg="modSp mod">
        <pc:chgData name="Esma Muhic" userId="240a2287-6a11-4955-a9ff-bcb19e6dfa5f" providerId="ADAL" clId="{6A177740-2588-4747-A3DC-22BB707F6680}" dt="2025-11-14T15:14:13.961" v="459" actId="20577"/>
        <pc:sldMkLst>
          <pc:docMk/>
          <pc:sldMk cId="4236185327" sldId="430"/>
        </pc:sldMkLst>
        <pc:spChg chg="mod">
          <ac:chgData name="Esma Muhic" userId="240a2287-6a11-4955-a9ff-bcb19e6dfa5f" providerId="ADAL" clId="{6A177740-2588-4747-A3DC-22BB707F6680}" dt="2025-11-14T15:14:13.961" v="459" actId="20577"/>
          <ac:spMkLst>
            <pc:docMk/>
            <pc:sldMk cId="4236185327" sldId="430"/>
            <ac:spMk id="4" creationId="{8973AFCE-4268-6C0D-AFCA-736C223168DC}"/>
          </ac:spMkLst>
        </pc:spChg>
      </pc:sldChg>
      <pc:sldChg chg="modSp mod">
        <pc:chgData name="Esma Muhic" userId="240a2287-6a11-4955-a9ff-bcb19e6dfa5f" providerId="ADAL" clId="{6A177740-2588-4747-A3DC-22BB707F6680}" dt="2025-11-14T15:16:23.703" v="482" actId="20577"/>
        <pc:sldMkLst>
          <pc:docMk/>
          <pc:sldMk cId="3785027440" sldId="432"/>
        </pc:sldMkLst>
        <pc:spChg chg="mod">
          <ac:chgData name="Esma Muhic" userId="240a2287-6a11-4955-a9ff-bcb19e6dfa5f" providerId="ADAL" clId="{6A177740-2588-4747-A3DC-22BB707F6680}" dt="2025-11-14T15:16:23.703" v="482" actId="20577"/>
          <ac:spMkLst>
            <pc:docMk/>
            <pc:sldMk cId="3785027440" sldId="432"/>
            <ac:spMk id="4" creationId="{67440977-C36C-2693-D011-F806B79FF54E}"/>
          </ac:spMkLst>
        </pc:spChg>
      </pc:sldChg>
      <pc:sldChg chg="modSp mod">
        <pc:chgData name="Esma Muhic" userId="240a2287-6a11-4955-a9ff-bcb19e6dfa5f" providerId="ADAL" clId="{6A177740-2588-4747-A3DC-22BB707F6680}" dt="2025-11-14T15:16:47.424" v="505" actId="20577"/>
        <pc:sldMkLst>
          <pc:docMk/>
          <pc:sldMk cId="2756908763" sldId="433"/>
        </pc:sldMkLst>
        <pc:spChg chg="mod">
          <ac:chgData name="Esma Muhic" userId="240a2287-6a11-4955-a9ff-bcb19e6dfa5f" providerId="ADAL" clId="{6A177740-2588-4747-A3DC-22BB707F6680}" dt="2025-11-14T15:16:47.424" v="505" actId="20577"/>
          <ac:spMkLst>
            <pc:docMk/>
            <pc:sldMk cId="2756908763" sldId="433"/>
            <ac:spMk id="4" creationId="{596A9FEB-1CA7-EFFD-7E0E-456B8DF4C6A8}"/>
          </ac:spMkLst>
        </pc:spChg>
      </pc:sldChg>
      <pc:sldChg chg="delSp modSp mod">
        <pc:chgData name="Esma Muhic" userId="240a2287-6a11-4955-a9ff-bcb19e6dfa5f" providerId="ADAL" clId="{6A177740-2588-4747-A3DC-22BB707F6680}" dt="2025-11-14T15:16:55.839" v="514" actId="20577"/>
        <pc:sldMkLst>
          <pc:docMk/>
          <pc:sldMk cId="3186725511" sldId="436"/>
        </pc:sldMkLst>
        <pc:spChg chg="mod">
          <ac:chgData name="Esma Muhic" userId="240a2287-6a11-4955-a9ff-bcb19e6dfa5f" providerId="ADAL" clId="{6A177740-2588-4747-A3DC-22BB707F6680}" dt="2025-11-14T15:16:55.839" v="514" actId="20577"/>
          <ac:spMkLst>
            <pc:docMk/>
            <pc:sldMk cId="3186725511" sldId="436"/>
            <ac:spMk id="4" creationId="{D7FC22E1-14CC-50D9-9E15-A7CD353F86CA}"/>
          </ac:spMkLst>
        </pc:spChg>
        <pc:picChg chg="del">
          <ac:chgData name="Esma Muhic" userId="240a2287-6a11-4955-a9ff-bcb19e6dfa5f" providerId="ADAL" clId="{6A177740-2588-4747-A3DC-22BB707F6680}" dt="2025-11-14T09:40:38.314" v="3" actId="478"/>
          <ac:picMkLst>
            <pc:docMk/>
            <pc:sldMk cId="3186725511" sldId="436"/>
            <ac:picMk id="6" creationId="{6FD117AC-3E2E-1C09-58D8-BFD8C0C441E2}"/>
          </ac:picMkLst>
        </pc:picChg>
      </pc:sldChg>
      <pc:sldChg chg="modSp mod">
        <pc:chgData name="Esma Muhic" userId="240a2287-6a11-4955-a9ff-bcb19e6dfa5f" providerId="ADAL" clId="{6A177740-2588-4747-A3DC-22BB707F6680}" dt="2025-11-14T15:17:12.485" v="532" actId="20577"/>
        <pc:sldMkLst>
          <pc:docMk/>
          <pc:sldMk cId="1347292215" sldId="437"/>
        </pc:sldMkLst>
        <pc:spChg chg="mod">
          <ac:chgData name="Esma Muhic" userId="240a2287-6a11-4955-a9ff-bcb19e6dfa5f" providerId="ADAL" clId="{6A177740-2588-4747-A3DC-22BB707F6680}" dt="2025-11-14T15:17:12.485" v="532" actId="20577"/>
          <ac:spMkLst>
            <pc:docMk/>
            <pc:sldMk cId="1347292215" sldId="437"/>
            <ac:spMk id="4" creationId="{CDC4130B-2CCC-B29F-A7C9-32B3DA632C43}"/>
          </ac:spMkLst>
        </pc:spChg>
      </pc:sldChg>
      <pc:sldChg chg="modSp mod">
        <pc:chgData name="Esma Muhic" userId="240a2287-6a11-4955-a9ff-bcb19e6dfa5f" providerId="ADAL" clId="{6A177740-2588-4747-A3DC-22BB707F6680}" dt="2025-11-14T15:17:01.679" v="523" actId="20577"/>
        <pc:sldMkLst>
          <pc:docMk/>
          <pc:sldMk cId="177836416" sldId="438"/>
        </pc:sldMkLst>
        <pc:spChg chg="mod">
          <ac:chgData name="Esma Muhic" userId="240a2287-6a11-4955-a9ff-bcb19e6dfa5f" providerId="ADAL" clId="{6A177740-2588-4747-A3DC-22BB707F6680}" dt="2025-11-14T15:17:01.679" v="523" actId="20577"/>
          <ac:spMkLst>
            <pc:docMk/>
            <pc:sldMk cId="177836416" sldId="438"/>
            <ac:spMk id="4" creationId="{995E9E93-D8B2-81B2-28C8-DEEC1363F94C}"/>
          </ac:spMkLst>
        </pc:spChg>
      </pc:sldChg>
      <pc:sldChg chg="modSp mod">
        <pc:chgData name="Esma Muhic" userId="240a2287-6a11-4955-a9ff-bcb19e6dfa5f" providerId="ADAL" clId="{6A177740-2588-4747-A3DC-22BB707F6680}" dt="2025-11-14T15:20:28.225" v="565" actId="20577"/>
        <pc:sldMkLst>
          <pc:docMk/>
          <pc:sldMk cId="2701342985" sldId="439"/>
        </pc:sldMkLst>
        <pc:spChg chg="mod">
          <ac:chgData name="Esma Muhic" userId="240a2287-6a11-4955-a9ff-bcb19e6dfa5f" providerId="ADAL" clId="{6A177740-2588-4747-A3DC-22BB707F6680}" dt="2025-11-14T15:20:28.225" v="565" actId="20577"/>
          <ac:spMkLst>
            <pc:docMk/>
            <pc:sldMk cId="2701342985" sldId="439"/>
            <ac:spMk id="4" creationId="{118C0B93-8279-3A0C-3B41-2EBA1067FD0F}"/>
          </ac:spMkLst>
        </pc:spChg>
      </pc:sldChg>
      <pc:sldChg chg="modSp mod">
        <pc:chgData name="Esma Muhic" userId="240a2287-6a11-4955-a9ff-bcb19e6dfa5f" providerId="ADAL" clId="{6A177740-2588-4747-A3DC-22BB707F6680}" dt="2025-11-14T15:03:46.531" v="64" actId="20577"/>
        <pc:sldMkLst>
          <pc:docMk/>
          <pc:sldMk cId="1469562031" sldId="440"/>
        </pc:sldMkLst>
        <pc:spChg chg="mod">
          <ac:chgData name="Esma Muhic" userId="240a2287-6a11-4955-a9ff-bcb19e6dfa5f" providerId="ADAL" clId="{6A177740-2588-4747-A3DC-22BB707F6680}" dt="2025-11-14T15:03:46.531" v="64" actId="20577"/>
          <ac:spMkLst>
            <pc:docMk/>
            <pc:sldMk cId="1469562031" sldId="440"/>
            <ac:spMk id="6" creationId="{FE6B8636-A1F2-A6FA-A639-8EF0171F3768}"/>
          </ac:spMkLst>
        </pc:spChg>
      </pc:sldChg>
      <pc:sldChg chg="modSp mod">
        <pc:chgData name="Esma Muhic" userId="240a2287-6a11-4955-a9ff-bcb19e6dfa5f" providerId="ADAL" clId="{6A177740-2588-4747-A3DC-22BB707F6680}" dt="2025-11-14T15:12:01.342" v="398" actId="20577"/>
        <pc:sldMkLst>
          <pc:docMk/>
          <pc:sldMk cId="2226797273" sldId="441"/>
        </pc:sldMkLst>
        <pc:spChg chg="mod">
          <ac:chgData name="Esma Muhic" userId="240a2287-6a11-4955-a9ff-bcb19e6dfa5f" providerId="ADAL" clId="{6A177740-2588-4747-A3DC-22BB707F6680}" dt="2025-11-14T15:12:01.342" v="398" actId="20577"/>
          <ac:spMkLst>
            <pc:docMk/>
            <pc:sldMk cId="2226797273" sldId="441"/>
            <ac:spMk id="7" creationId="{CF82B327-8FC8-5703-94F6-B5A895155095}"/>
          </ac:spMkLst>
        </pc:spChg>
      </pc:sldChg>
      <pc:sldChg chg="modSp mod">
        <pc:chgData name="Esma Muhic" userId="240a2287-6a11-4955-a9ff-bcb19e6dfa5f" providerId="ADAL" clId="{6A177740-2588-4747-A3DC-22BB707F6680}" dt="2025-11-14T15:12:44.330" v="436" actId="20577"/>
        <pc:sldMkLst>
          <pc:docMk/>
          <pc:sldMk cId="371374030" sldId="442"/>
        </pc:sldMkLst>
        <pc:spChg chg="mod">
          <ac:chgData name="Esma Muhic" userId="240a2287-6a11-4955-a9ff-bcb19e6dfa5f" providerId="ADAL" clId="{6A177740-2588-4747-A3DC-22BB707F6680}" dt="2025-11-14T15:12:44.330" v="436" actId="20577"/>
          <ac:spMkLst>
            <pc:docMk/>
            <pc:sldMk cId="371374030" sldId="442"/>
            <ac:spMk id="6" creationId="{322AC88A-CD02-78B8-F07D-B60BE60AEE62}"/>
          </ac:spMkLst>
        </pc:spChg>
      </pc:sldChg>
      <pc:sldChg chg="modSp mod">
        <pc:chgData name="Esma Muhic" userId="240a2287-6a11-4955-a9ff-bcb19e6dfa5f" providerId="ADAL" clId="{6A177740-2588-4747-A3DC-22BB707F6680}" dt="2025-11-14T15:20:06.752" v="543" actId="20577"/>
        <pc:sldMkLst>
          <pc:docMk/>
          <pc:sldMk cId="3261039010" sldId="443"/>
        </pc:sldMkLst>
        <pc:spChg chg="mod">
          <ac:chgData name="Esma Muhic" userId="240a2287-6a11-4955-a9ff-bcb19e6dfa5f" providerId="ADAL" clId="{6A177740-2588-4747-A3DC-22BB707F6680}" dt="2025-11-14T15:20:06.752" v="543" actId="20577"/>
          <ac:spMkLst>
            <pc:docMk/>
            <pc:sldMk cId="3261039010" sldId="443"/>
            <ac:spMk id="6" creationId="{1C440548-D15D-F653-267D-EE87A13F07AD}"/>
          </ac:spMkLst>
        </pc:spChg>
      </pc:sldChg>
      <pc:sldChg chg="modSp mod">
        <pc:chgData name="Esma Muhic" userId="240a2287-6a11-4955-a9ff-bcb19e6dfa5f" providerId="ADAL" clId="{6A177740-2588-4747-A3DC-22BB707F6680}" dt="2025-11-14T15:20:14.441" v="554" actId="20577"/>
        <pc:sldMkLst>
          <pc:docMk/>
          <pc:sldMk cId="2860223489" sldId="444"/>
        </pc:sldMkLst>
        <pc:spChg chg="mod">
          <ac:chgData name="Esma Muhic" userId="240a2287-6a11-4955-a9ff-bcb19e6dfa5f" providerId="ADAL" clId="{6A177740-2588-4747-A3DC-22BB707F6680}" dt="2025-11-14T15:20:14.441" v="554" actId="20577"/>
          <ac:spMkLst>
            <pc:docMk/>
            <pc:sldMk cId="2860223489" sldId="444"/>
            <ac:spMk id="4" creationId="{3C9A88E7-1F2A-FBF6-284D-79EE7DEB29E6}"/>
          </ac:spMkLst>
        </pc:spChg>
      </pc:sldChg>
      <pc:sldChg chg="modSp mod">
        <pc:chgData name="Esma Muhic" userId="240a2287-6a11-4955-a9ff-bcb19e6dfa5f" providerId="ADAL" clId="{6A177740-2588-4747-A3DC-22BB707F6680}" dt="2025-11-14T15:03:38.054" v="44" actId="20577"/>
        <pc:sldMkLst>
          <pc:docMk/>
          <pc:sldMk cId="2471398166" sldId="446"/>
        </pc:sldMkLst>
        <pc:spChg chg="mod">
          <ac:chgData name="Esma Muhic" userId="240a2287-6a11-4955-a9ff-bcb19e6dfa5f" providerId="ADAL" clId="{6A177740-2588-4747-A3DC-22BB707F6680}" dt="2025-11-14T15:03:38.054" v="44" actId="20577"/>
          <ac:spMkLst>
            <pc:docMk/>
            <pc:sldMk cId="2471398166" sldId="446"/>
            <ac:spMk id="4" creationId="{21A65E32-1618-2C80-5D79-C677AA2D058F}"/>
          </ac:spMkLst>
        </pc:spChg>
      </pc:sldChg>
      <pc:sldChg chg="del">
        <pc:chgData name="Esma Muhic" userId="240a2287-6a11-4955-a9ff-bcb19e6dfa5f" providerId="ADAL" clId="{6A177740-2588-4747-A3DC-22BB707F6680}" dt="2025-11-13T13:53:24.060" v="1" actId="47"/>
        <pc:sldMkLst>
          <pc:docMk/>
          <pc:sldMk cId="3029362787" sldId="451"/>
        </pc:sldMkLst>
      </pc:sldChg>
      <pc:sldChg chg="modSp mod">
        <pc:chgData name="Esma Muhic" userId="240a2287-6a11-4955-a9ff-bcb19e6dfa5f" providerId="ADAL" clId="{6A177740-2588-4747-A3DC-22BB707F6680}" dt="2025-11-14T15:07:53.043" v="184" actId="20577"/>
        <pc:sldMkLst>
          <pc:docMk/>
          <pc:sldMk cId="1860178141" sldId="455"/>
        </pc:sldMkLst>
        <pc:spChg chg="mod">
          <ac:chgData name="Esma Muhic" userId="240a2287-6a11-4955-a9ff-bcb19e6dfa5f" providerId="ADAL" clId="{6A177740-2588-4747-A3DC-22BB707F6680}" dt="2025-11-14T15:07:53.043" v="184" actId="20577"/>
          <ac:spMkLst>
            <pc:docMk/>
            <pc:sldMk cId="1860178141" sldId="455"/>
            <ac:spMk id="4" creationId="{F91490A5-2BD3-F459-4CBF-D8DE6839D414}"/>
          </ac:spMkLst>
        </pc:spChg>
      </pc:sldChg>
      <pc:sldChg chg="modSp mod">
        <pc:chgData name="Esma Muhic" userId="240a2287-6a11-4955-a9ff-bcb19e6dfa5f" providerId="ADAL" clId="{6A177740-2588-4747-A3DC-22BB707F6680}" dt="2025-11-14T15:04:15.767" v="124" actId="20577"/>
        <pc:sldMkLst>
          <pc:docMk/>
          <pc:sldMk cId="81989373" sldId="456"/>
        </pc:sldMkLst>
        <pc:spChg chg="mod">
          <ac:chgData name="Esma Muhic" userId="240a2287-6a11-4955-a9ff-bcb19e6dfa5f" providerId="ADAL" clId="{6A177740-2588-4747-A3DC-22BB707F6680}" dt="2025-11-14T15:04:15.767" v="124" actId="20577"/>
          <ac:spMkLst>
            <pc:docMk/>
            <pc:sldMk cId="81989373" sldId="456"/>
            <ac:spMk id="4" creationId="{37385006-1480-7472-A081-14086FC82764}"/>
          </ac:spMkLst>
        </pc:spChg>
      </pc:sldChg>
      <pc:sldChg chg="modSp mod">
        <pc:chgData name="Esma Muhic" userId="240a2287-6a11-4955-a9ff-bcb19e6dfa5f" providerId="ADAL" clId="{6A177740-2588-4747-A3DC-22BB707F6680}" dt="2025-11-14T15:04:23.656" v="144" actId="20577"/>
        <pc:sldMkLst>
          <pc:docMk/>
          <pc:sldMk cId="1460081234" sldId="457"/>
        </pc:sldMkLst>
        <pc:spChg chg="mod">
          <ac:chgData name="Esma Muhic" userId="240a2287-6a11-4955-a9ff-bcb19e6dfa5f" providerId="ADAL" clId="{6A177740-2588-4747-A3DC-22BB707F6680}" dt="2025-11-14T15:04:23.656" v="144" actId="20577"/>
          <ac:spMkLst>
            <pc:docMk/>
            <pc:sldMk cId="1460081234" sldId="457"/>
            <ac:spMk id="4" creationId="{9AD30CD0-748E-0DAF-1C36-293B609EB7EE}"/>
          </ac:spMkLst>
        </pc:spChg>
      </pc:sldChg>
      <pc:sldChg chg="delSp modSp add mod">
        <pc:chgData name="Esma Muhic" userId="240a2287-6a11-4955-a9ff-bcb19e6dfa5f" providerId="ADAL" clId="{6A177740-2588-4747-A3DC-22BB707F6680}" dt="2025-11-14T15:04:40.426" v="164" actId="20577"/>
        <pc:sldMkLst>
          <pc:docMk/>
          <pc:sldMk cId="2004205050" sldId="458"/>
        </pc:sldMkLst>
        <pc:spChg chg="mod">
          <ac:chgData name="Esma Muhic" userId="240a2287-6a11-4955-a9ff-bcb19e6dfa5f" providerId="ADAL" clId="{6A177740-2588-4747-A3DC-22BB707F6680}" dt="2025-11-14T15:04:40.426" v="164" actId="20577"/>
          <ac:spMkLst>
            <pc:docMk/>
            <pc:sldMk cId="2004205050" sldId="458"/>
            <ac:spMk id="4" creationId="{4343214C-FD65-C494-5992-772275531EA5}"/>
          </ac:spMkLst>
        </pc:spChg>
        <pc:picChg chg="del">
          <ac:chgData name="Esma Muhic" userId="240a2287-6a11-4955-a9ff-bcb19e6dfa5f" providerId="ADAL" clId="{6A177740-2588-4747-A3DC-22BB707F6680}" dt="2025-11-13T13:53:33.031" v="2" actId="478"/>
          <ac:picMkLst>
            <pc:docMk/>
            <pc:sldMk cId="2004205050" sldId="458"/>
            <ac:picMk id="6" creationId="{BBDF9CD3-C959-EF4B-435E-84C51C1660B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5BF620A-666A-29AE-9401-2DECD72B3B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B9067DF-42A6-393B-508E-255586F29A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047A6B-56DF-41E3-B0EF-9AFAE75794CE}" type="datetimeFigureOut">
              <a:rPr lang="sv-SE" smtClean="0"/>
              <a:t>2026-02-05</a:t>
            </a:fld>
            <a:endParaRPr lang="sv-SE"/>
          </a:p>
        </p:txBody>
      </p:sp>
      <p:sp>
        <p:nvSpPr>
          <p:cNvPr id="4" name="Platshållare för sidfot 3">
            <a:extLst>
              <a:ext uri="{FF2B5EF4-FFF2-40B4-BE49-F238E27FC236}">
                <a16:creationId xmlns:a16="http://schemas.microsoft.com/office/drawing/2014/main" id="{3CFC28B7-E603-051E-40FE-56E8195A34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E57A3A37-2E29-9F1D-B3B0-13277A407A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5A37B5-F8DD-4639-9E46-FF8DB15B6201}" type="slidenum">
              <a:rPr lang="sv-SE" smtClean="0"/>
              <a:t>‹#›</a:t>
            </a:fld>
            <a:endParaRPr lang="sv-SE"/>
          </a:p>
        </p:txBody>
      </p:sp>
    </p:spTree>
    <p:extLst>
      <p:ext uri="{BB962C8B-B14F-4D97-AF65-F5344CB8AC3E}">
        <p14:creationId xmlns:p14="http://schemas.microsoft.com/office/powerpoint/2010/main" val="3900963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CD27F-57ED-4050-A749-338366197E0D}" type="datetimeFigureOut">
              <a:rPr lang="sv-SE" smtClean="0"/>
              <a:t>2026-02-05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CD586-C145-4C08-8ECD-C931AA628107}" type="slidenum">
              <a:rPr lang="sv-SE" smtClean="0"/>
              <a:t>‹#›</a:t>
            </a:fld>
            <a:endParaRPr lang="sv-SE"/>
          </a:p>
        </p:txBody>
      </p:sp>
    </p:spTree>
    <p:extLst>
      <p:ext uri="{BB962C8B-B14F-4D97-AF65-F5344CB8AC3E}">
        <p14:creationId xmlns:p14="http://schemas.microsoft.com/office/powerpoint/2010/main" val="3998416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896BB-3767-5C31-DD51-A5C5A8764EF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3A7CF6C-2E57-10CB-3F87-A7218975459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F87DC52-A1A2-DE70-EC02-37FB9B360C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36AB0158-E6C3-8860-DF90-C50D4FC3B997}"/>
              </a:ext>
            </a:extLst>
          </p:cNvPr>
          <p:cNvSpPr>
            <a:spLocks noGrp="1"/>
          </p:cNvSpPr>
          <p:nvPr>
            <p:ph type="sldNum" sz="quarter" idx="5"/>
          </p:nvPr>
        </p:nvSpPr>
        <p:spPr/>
        <p:txBody>
          <a:bodyPr/>
          <a:lstStyle/>
          <a:p>
            <a:fld id="{A29CD586-C145-4C08-8ECD-C931AA628107}" type="slidenum">
              <a:rPr lang="sv-SE" smtClean="0"/>
              <a:t>1</a:t>
            </a:fld>
            <a:endParaRPr lang="sv-SE"/>
          </a:p>
        </p:txBody>
      </p:sp>
    </p:spTree>
    <p:extLst>
      <p:ext uri="{BB962C8B-B14F-4D97-AF65-F5344CB8AC3E}">
        <p14:creationId xmlns:p14="http://schemas.microsoft.com/office/powerpoint/2010/main" val="137600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29CD586-C145-4C08-8ECD-C931AA628107}" type="slidenum">
              <a:rPr lang="sv-SE" smtClean="0"/>
              <a:t>2</a:t>
            </a:fld>
            <a:endParaRPr lang="sv-SE"/>
          </a:p>
        </p:txBody>
      </p:sp>
    </p:spTree>
    <p:extLst>
      <p:ext uri="{BB962C8B-B14F-4D97-AF65-F5344CB8AC3E}">
        <p14:creationId xmlns:p14="http://schemas.microsoft.com/office/powerpoint/2010/main" val="352116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A29CD586-C145-4C08-8ECD-C931AA628107}" type="slidenum">
              <a:rPr lang="sv-SE" smtClean="0"/>
              <a:t>3</a:t>
            </a:fld>
            <a:endParaRPr lang="sv-SE"/>
          </a:p>
        </p:txBody>
      </p:sp>
    </p:spTree>
    <p:extLst>
      <p:ext uri="{BB962C8B-B14F-4D97-AF65-F5344CB8AC3E}">
        <p14:creationId xmlns:p14="http://schemas.microsoft.com/office/powerpoint/2010/main" val="3546960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mörk bild">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16232762-51AB-9C26-EBEA-1662DE123394}"/>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bwMode="white">
          <a:xfrm>
            <a:off x="341155" y="1015999"/>
            <a:ext cx="7419975" cy="1336031"/>
          </a:xfrm>
        </p:spPr>
        <p:txBody>
          <a:bodyPr anchor="b"/>
          <a:lstStyle>
            <a:lvl1pPr algn="l">
              <a:defRPr sz="450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bwMode="white">
          <a:xfrm>
            <a:off x="341155" y="2432384"/>
            <a:ext cx="7419975" cy="935646"/>
          </a:xfrm>
        </p:spPr>
        <p:txBody>
          <a:bodyPr/>
          <a:lstStyle>
            <a:lvl1pPr marL="0" indent="0" algn="l">
              <a:spcAft>
                <a:spcPts val="0"/>
              </a:spcAft>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87436EB7-B520-5A47-97B0-FF7277D922C8}" type="datetime1">
              <a:rPr lang="sv-SE" smtClean="0"/>
              <a:t>2026-02-05</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25" name="Platshållare för text 24">
            <a:extLst>
              <a:ext uri="{FF2B5EF4-FFF2-40B4-BE49-F238E27FC236}">
                <a16:creationId xmlns:a16="http://schemas.microsoft.com/office/drawing/2014/main" id="{E71825D5-D79E-7B7C-D5C6-E0A6958F7A25}"/>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pic>
        <p:nvPicPr>
          <p:cNvPr id="5" name="Picture 4">
            <a:extLst>
              <a:ext uri="{FF2B5EF4-FFF2-40B4-BE49-F238E27FC236}">
                <a16:creationId xmlns:a16="http://schemas.microsoft.com/office/drawing/2014/main" id="{BEB12521-59F1-0CD5-E89D-EB630D0532D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90979" y="284729"/>
            <a:ext cx="1165400" cy="262477"/>
          </a:xfrm>
          <a:prstGeom prst="rect">
            <a:avLst/>
          </a:prstGeom>
        </p:spPr>
      </p:pic>
    </p:spTree>
    <p:extLst>
      <p:ext uri="{BB962C8B-B14F-4D97-AF65-F5344CB8AC3E}">
        <p14:creationId xmlns:p14="http://schemas.microsoft.com/office/powerpoint/2010/main" val="317769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1151916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39DF180-7C46-D744-8228-3168DA0D5F45}" type="datetime1">
              <a:rPr lang="sv-SE" smtClean="0"/>
              <a:t>2026-02-05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24">
            <a:extLst>
              <a:ext uri="{FF2B5EF4-FFF2-40B4-BE49-F238E27FC236}">
                <a16:creationId xmlns:a16="http://schemas.microsoft.com/office/drawing/2014/main" id="{C801A9C3-970D-17E1-D566-35E8C0B3D5B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205451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Cambria) och innehåll">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b="0">
                <a:latin typeface="+mn-lt"/>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1151916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39B48C84-9FA1-2043-89C2-E99D2403D5B0}" type="datetime1">
              <a:rPr lang="sv-SE" smtClean="0"/>
              <a:t>2026-02-05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7" name="Platshållare för text 24">
            <a:extLst>
              <a:ext uri="{FF2B5EF4-FFF2-40B4-BE49-F238E27FC236}">
                <a16:creationId xmlns:a16="http://schemas.microsoft.com/office/drawing/2014/main" id="{35EC15DE-893B-6C8D-BDAD-49747D717AB9}"/>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44874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338138" y="1701800"/>
            <a:ext cx="5510212"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141E9662-9B0C-8C46-8D1A-E8DF0F74BE2D}" type="datetime1">
              <a:rPr lang="sv-SE" smtClean="0"/>
              <a:t>2026-02-05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9" name="Platshållare för innehåll 2">
            <a:extLst>
              <a:ext uri="{FF2B5EF4-FFF2-40B4-BE49-F238E27FC236}">
                <a16:creationId xmlns:a16="http://schemas.microsoft.com/office/drawing/2014/main" id="{31491C38-48A8-AE21-646F-B8DB33814702}"/>
              </a:ext>
            </a:extLst>
          </p:cNvPr>
          <p:cNvSpPr>
            <a:spLocks noGrp="1"/>
          </p:cNvSpPr>
          <p:nvPr>
            <p:ph idx="13"/>
          </p:nvPr>
        </p:nvSpPr>
        <p:spPr>
          <a:xfrm>
            <a:off x="6343648" y="1701800"/>
            <a:ext cx="5511600" cy="4514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text 24">
            <a:extLst>
              <a:ext uri="{FF2B5EF4-FFF2-40B4-BE49-F238E27FC236}">
                <a16:creationId xmlns:a16="http://schemas.microsoft.com/office/drawing/2014/main" id="{856676C6-5165-E5DC-98C1-EC123BD71700}"/>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190150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EB4F0F0-224E-C940-9860-993CA0336193}" type="datetime1">
              <a:rPr lang="sv-SE" smtClean="0"/>
              <a:t>2026-02-05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Platshållare för bild 7">
            <a:extLst>
              <a:ext uri="{FF2B5EF4-FFF2-40B4-BE49-F238E27FC236}">
                <a16:creationId xmlns:a16="http://schemas.microsoft.com/office/drawing/2014/main" id="{7A8FC7F2-A42D-5081-D4FA-AD5C5A3C6A33}"/>
              </a:ext>
            </a:extLst>
          </p:cNvPr>
          <p:cNvSpPr>
            <a:spLocks noGrp="1"/>
          </p:cNvSpPr>
          <p:nvPr>
            <p:ph type="pic" sz="quarter" idx="14"/>
          </p:nvPr>
        </p:nvSpPr>
        <p:spPr>
          <a:xfrm>
            <a:off x="338138" y="1701800"/>
            <a:ext cx="5694363"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150423" y="1701800"/>
            <a:ext cx="5694363"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162647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bild">
    <p:bg>
      <p:bgPr>
        <a:solidFill>
          <a:srgbClr val="F7F3E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18295" y="925533"/>
            <a:ext cx="10073478" cy="547668"/>
          </a:xfrm>
        </p:spPr>
        <p:txBody>
          <a:bodyPr/>
          <a:lstStyle>
            <a:lvl1pPr>
              <a:defRPr/>
            </a:lvl1pPr>
          </a:lstStyle>
          <a:p>
            <a:r>
              <a:rPr lang="sv-SE"/>
              <a:t>Klicka här för att ändra mall för rubrikformat </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9E5CDFF-BB5F-5F4F-8625-63E766409D95}" type="datetime1">
              <a:rPr lang="sv-SE" smtClean="0"/>
              <a:t>2026-02-05</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Koll på skogen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Platshållare för bild 7">
            <a:extLst>
              <a:ext uri="{FF2B5EF4-FFF2-40B4-BE49-F238E27FC236}">
                <a16:creationId xmlns:a16="http://schemas.microsoft.com/office/drawing/2014/main" id="{7A8FC7F2-A42D-5081-D4FA-AD5C5A3C6A33}"/>
              </a:ext>
            </a:extLst>
          </p:cNvPr>
          <p:cNvSpPr>
            <a:spLocks noGrp="1"/>
          </p:cNvSpPr>
          <p:nvPr>
            <p:ph type="pic" sz="quarter" idx="14"/>
          </p:nvPr>
        </p:nvSpPr>
        <p:spPr>
          <a:xfrm>
            <a:off x="338138" y="1701800"/>
            <a:ext cx="11519162" cy="45148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Tree>
    <p:extLst>
      <p:ext uri="{BB962C8B-B14F-4D97-AF65-F5344CB8AC3E}">
        <p14:creationId xmlns:p14="http://schemas.microsoft.com/office/powerpoint/2010/main" val="411234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ch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586AC84-7F63-3E41-8144-F161D14EBD63}" type="datetime1">
              <a:rPr lang="sv-SE" smtClean="0"/>
              <a:t>2026-02-05</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76152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ch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1"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4C1211F9-4724-6641-A922-94437D59D56C}" type="datetime1">
              <a:rPr lang="sv-SE" smtClean="0"/>
              <a:t>2026-02-05</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24149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3 rader, text och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1"/>
            <a:ext cx="4801996" cy="1499952"/>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832253"/>
            <a:ext cx="4801997" cy="33843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8DCD9B5-0B14-E949-9522-81EC9A796420}" type="datetime1">
              <a:rPr lang="sv-SE" smtClean="0"/>
              <a:t>2026-02-05</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129535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3 rader, text och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6000" y="1028700"/>
            <a:ext cx="5748786" cy="518795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1"/>
            <a:ext cx="4801996" cy="1499952"/>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832253"/>
            <a:ext cx="4801997" cy="33843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 name="Platshållare för datum 17">
            <a:extLst>
              <a:ext uri="{FF2B5EF4-FFF2-40B4-BE49-F238E27FC236}">
                <a16:creationId xmlns:a16="http://schemas.microsoft.com/office/drawing/2014/main" id="{9F072957-3EEB-AB86-834E-A2CAEDA6ECE1}"/>
              </a:ext>
            </a:extLst>
          </p:cNvPr>
          <p:cNvSpPr>
            <a:spLocks noGrp="1"/>
          </p:cNvSpPr>
          <p:nvPr>
            <p:ph type="dt" sz="half" idx="18"/>
          </p:nvPr>
        </p:nvSpPr>
        <p:spPr/>
        <p:txBody>
          <a:bodyPr/>
          <a:lstStyle/>
          <a:p>
            <a:fld id="{1E78F75B-332F-FC48-8FC0-126DBFB0AE82}" type="datetime1">
              <a:rPr lang="sv-SE" smtClean="0"/>
              <a:t>2026-02-05</a:t>
            </a:fld>
            <a:endParaRPr lang="sv-SE"/>
          </a:p>
        </p:txBody>
      </p:sp>
      <p:sp>
        <p:nvSpPr>
          <p:cNvPr id="19" name="Platshållare för sidfot 18">
            <a:extLst>
              <a:ext uri="{FF2B5EF4-FFF2-40B4-BE49-F238E27FC236}">
                <a16:creationId xmlns:a16="http://schemas.microsoft.com/office/drawing/2014/main" id="{5AC8B7EE-F477-B7A6-7E8E-E6E0083AFD45}"/>
              </a:ext>
            </a:extLst>
          </p:cNvPr>
          <p:cNvSpPr>
            <a:spLocks noGrp="1"/>
          </p:cNvSpPr>
          <p:nvPr>
            <p:ph type="ftr" sz="quarter" idx="19"/>
          </p:nvPr>
        </p:nvSpPr>
        <p:spPr/>
        <p:txBody>
          <a:bodyPr/>
          <a:lstStyle/>
          <a:p>
            <a:r>
              <a:rPr lang="sv-SE"/>
              <a:t>Koll på skogen</a:t>
            </a:r>
          </a:p>
        </p:txBody>
      </p:sp>
      <p:sp>
        <p:nvSpPr>
          <p:cNvPr id="20" name="Platshållare för bildnummer 19">
            <a:extLst>
              <a:ext uri="{FF2B5EF4-FFF2-40B4-BE49-F238E27FC236}">
                <a16:creationId xmlns:a16="http://schemas.microsoft.com/office/drawing/2014/main" id="{6E8CCBE5-8CE8-67C9-C46E-33BCA9D44BAA}"/>
              </a:ext>
            </a:extLst>
          </p:cNvPr>
          <p:cNvSpPr>
            <a:spLocks noGrp="1"/>
          </p:cNvSpPr>
          <p:nvPr>
            <p:ph type="sldNum" sz="quarter" idx="20"/>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3655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mörk bild, lindblomsgrönt">
    <p:bg>
      <p:bgPr>
        <a:solidFill>
          <a:srgbClr val="E7F6DE"/>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199"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7C38220A-A4DB-164D-B4DD-CA818D7E67B4}" type="datetime1">
              <a:rPr lang="sv-SE" smtClean="0"/>
              <a:t>2026-02-05</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Picture 3" descr="A black text on a black background&#10;&#10;AI-generated content may be incorrect.">
            <a:extLst>
              <a:ext uri="{FF2B5EF4-FFF2-40B4-BE49-F238E27FC236}">
                <a16:creationId xmlns:a16="http://schemas.microsoft.com/office/drawing/2014/main" id="{80196D64-B1B4-8C3E-192D-79AC418D0B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347658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 ljus bild">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16232762-51AB-9C26-EBEA-1662DE123394}"/>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341155" y="1015999"/>
            <a:ext cx="7419975" cy="1336031"/>
          </a:xfrm>
        </p:spPr>
        <p:txBody>
          <a:bodyPr anchor="b"/>
          <a:lstStyle>
            <a:lvl1pPr algn="l">
              <a:defRPr sz="4500">
                <a:solidFill>
                  <a:schemeClr val="tx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341155" y="2432384"/>
            <a:ext cx="7419975" cy="935646"/>
          </a:xfrm>
        </p:spPr>
        <p:txBody>
          <a:bodyPr/>
          <a:lstStyle>
            <a:lvl1pPr marL="0" indent="0" algn="l">
              <a:spcAft>
                <a:spcPts val="0"/>
              </a:spcAft>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1AF46884-7ACE-8A4D-A57E-06D77E266EB4}" type="datetime1">
              <a:rPr lang="sv-SE" smtClean="0"/>
              <a:t>2026-02-05</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25" name="Platshållare för text 24">
            <a:extLst>
              <a:ext uri="{FF2B5EF4-FFF2-40B4-BE49-F238E27FC236}">
                <a16:creationId xmlns:a16="http://schemas.microsoft.com/office/drawing/2014/main" id="{E71825D5-D79E-7B7C-D5C6-E0A6958F7A25}"/>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pic>
        <p:nvPicPr>
          <p:cNvPr id="4" name="Picture 4">
            <a:extLst>
              <a:ext uri="{FF2B5EF4-FFF2-40B4-BE49-F238E27FC236}">
                <a16:creationId xmlns:a16="http://schemas.microsoft.com/office/drawing/2014/main" id="{D1A7D32B-0F8A-3DCA-EFFB-008B6E058ED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690980" y="284729"/>
            <a:ext cx="1165397" cy="262477"/>
          </a:xfrm>
          <a:prstGeom prst="rect">
            <a:avLst/>
          </a:prstGeom>
        </p:spPr>
      </p:pic>
    </p:spTree>
    <p:extLst>
      <p:ext uri="{BB962C8B-B14F-4D97-AF65-F5344CB8AC3E}">
        <p14:creationId xmlns:p14="http://schemas.microsoft.com/office/powerpoint/2010/main" val="190012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mörk bild, sandsten">
    <p:bg>
      <p:bgPr>
        <a:solidFill>
          <a:srgbClr val="F7F3ED"/>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199"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2EC13587-549A-0F4E-A527-ABDAC680C7A1}" type="datetime1">
              <a:rPr lang="sv-SE" smtClean="0"/>
              <a:t>2026-02-05</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Picture 3" descr="A black text on a black background&#10;&#10;AI-generated content may be incorrect.">
            <a:extLst>
              <a:ext uri="{FF2B5EF4-FFF2-40B4-BE49-F238E27FC236}">
                <a16:creationId xmlns:a16="http://schemas.microsoft.com/office/drawing/2014/main" id="{F67F44E8-2EEC-722C-05E0-58A130E81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298164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och utfallande ljus bild, barrträd">
    <p:bg>
      <p:bgPr>
        <a:solidFill>
          <a:schemeClr val="tx2"/>
        </a:solidFill>
        <a:effectLst/>
      </p:bgPr>
    </p:bg>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609720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a:xfrm>
            <a:off x="318295" y="925532"/>
            <a:ext cx="4801996" cy="1030268"/>
          </a:xfrm>
        </p:spPr>
        <p:txBody>
          <a:bodyPr/>
          <a:lstStyle>
            <a:lvl1pPr>
              <a:defRPr>
                <a:solidFill>
                  <a:schemeClr val="bg1"/>
                </a:solidFill>
              </a:defRPr>
            </a:lvl1pPr>
          </a:lstStyle>
          <a:p>
            <a:r>
              <a:rPr lang="sv-SE"/>
              <a:t>Klicka här för att ändra mall för rubrikformat</a:t>
            </a:r>
          </a:p>
        </p:txBody>
      </p:sp>
      <p:sp>
        <p:nvSpPr>
          <p:cNvPr id="9" name="Platshållare för text 8">
            <a:extLst>
              <a:ext uri="{FF2B5EF4-FFF2-40B4-BE49-F238E27FC236}">
                <a16:creationId xmlns:a16="http://schemas.microsoft.com/office/drawing/2014/main" id="{67E11533-DA92-6FA1-E109-11EE58308B78}"/>
              </a:ext>
            </a:extLst>
          </p:cNvPr>
          <p:cNvSpPr>
            <a:spLocks noGrp="1"/>
          </p:cNvSpPr>
          <p:nvPr>
            <p:ph type="body" sz="quarter" idx="17"/>
          </p:nvPr>
        </p:nvSpPr>
        <p:spPr>
          <a:xfrm>
            <a:off x="338138" y="2349501"/>
            <a:ext cx="4801997" cy="3867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F4F47344-78FE-5546-88BB-A563671AF28D}" type="datetime1">
              <a:rPr lang="sv-SE" smtClean="0"/>
              <a:t>2026-02-05</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61559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vå utfallande bilder (ljus höger)">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4" name="Platshållare för bild 7">
            <a:extLst>
              <a:ext uri="{FF2B5EF4-FFF2-40B4-BE49-F238E27FC236}">
                <a16:creationId xmlns:a16="http://schemas.microsoft.com/office/drawing/2014/main" id="{09CDA150-8439-4A6E-EC67-9A3B165567C6}"/>
              </a:ext>
            </a:extLst>
          </p:cNvPr>
          <p:cNvSpPr>
            <a:spLocks noGrp="1"/>
          </p:cNvSpPr>
          <p:nvPr>
            <p:ph type="pic" sz="quarter" idx="21"/>
          </p:nvPr>
        </p:nvSpPr>
        <p:spPr>
          <a:xfrm>
            <a:off x="6096000" y="0"/>
            <a:ext cx="60960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bwMode="white">
          <a:xfrm>
            <a:off x="318295" y="925532"/>
            <a:ext cx="4801996" cy="1417618"/>
          </a:xfrm>
        </p:spPr>
        <p:txBody>
          <a:bodyPr/>
          <a:lstStyle>
            <a:lvl1pPr>
              <a:defRPr>
                <a:solidFill>
                  <a:schemeClr val="bg1"/>
                </a:solidFill>
              </a:defRPr>
            </a:lvl1pPr>
          </a:lstStyle>
          <a:p>
            <a:r>
              <a:rPr lang="sv-SE"/>
              <a:t>Klicka här för att ändra mall för rubrikformat</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804D7616-3AC4-8D4B-B77C-0676C697AADA}" type="datetime1">
              <a:rPr lang="sv-SE" smtClean="0"/>
              <a:t>2026-02-05</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bwMode="white"/>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91300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vå utfallande bilder (mörk höger)">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A816F9F9-2C7C-D5B3-0A04-617392B89EFA}"/>
              </a:ext>
            </a:extLst>
          </p:cNvPr>
          <p:cNvSpPr>
            <a:spLocks noGrp="1"/>
          </p:cNvSpPr>
          <p:nvPr>
            <p:ph type="pic" sz="quarter" idx="15"/>
          </p:nvPr>
        </p:nvSpPr>
        <p:spPr>
          <a:xfrm>
            <a:off x="0" y="0"/>
            <a:ext cx="60948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4" name="Platshållare för bild 7">
            <a:extLst>
              <a:ext uri="{FF2B5EF4-FFF2-40B4-BE49-F238E27FC236}">
                <a16:creationId xmlns:a16="http://schemas.microsoft.com/office/drawing/2014/main" id="{09CDA150-8439-4A6E-EC67-9A3B165567C6}"/>
              </a:ext>
            </a:extLst>
          </p:cNvPr>
          <p:cNvSpPr>
            <a:spLocks noGrp="1"/>
          </p:cNvSpPr>
          <p:nvPr>
            <p:ph type="pic" sz="quarter" idx="21"/>
          </p:nvPr>
        </p:nvSpPr>
        <p:spPr>
          <a:xfrm>
            <a:off x="6096000" y="0"/>
            <a:ext cx="6096000" cy="6858000"/>
          </a:xfrm>
          <a:solidFill>
            <a:srgbClr val="C2C2C2"/>
          </a:solidFill>
        </p:spPr>
        <p:txBody>
          <a:bodyPr lIns="72000" tIns="72000"/>
          <a:lstStyle>
            <a:lvl1pPr marL="0" indent="0">
              <a:buFontTx/>
              <a:buNone/>
              <a:defRPr sz="1200"/>
            </a:lvl1pPr>
          </a:lstStyle>
          <a:p>
            <a:r>
              <a:rPr lang="sv-SE"/>
              <a:t>Klicka på ikonen för att lägga till en bild</a:t>
            </a:r>
          </a:p>
        </p:txBody>
      </p:sp>
      <p:sp>
        <p:nvSpPr>
          <p:cNvPr id="11" name="Platshållare för text 24">
            <a:extLst>
              <a:ext uri="{FF2B5EF4-FFF2-40B4-BE49-F238E27FC236}">
                <a16:creationId xmlns:a16="http://schemas.microsoft.com/office/drawing/2014/main" id="{E6DF6817-EB33-ACBB-E51D-36FEFEAAF442}"/>
              </a:ext>
            </a:extLst>
          </p:cNvPr>
          <p:cNvSpPr>
            <a:spLocks noGrp="1"/>
          </p:cNvSpPr>
          <p:nvPr>
            <p:ph type="body" sz="quarter" idx="16" hasCustomPrompt="1"/>
          </p:nvPr>
        </p:nvSpPr>
        <p:spPr bwMode="white">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3" name="Rubrik 2">
            <a:extLst>
              <a:ext uri="{FF2B5EF4-FFF2-40B4-BE49-F238E27FC236}">
                <a16:creationId xmlns:a16="http://schemas.microsoft.com/office/drawing/2014/main" id="{642A7072-707A-E1BA-3AEE-A3788A26244B}"/>
              </a:ext>
            </a:extLst>
          </p:cNvPr>
          <p:cNvSpPr>
            <a:spLocks noGrp="1"/>
          </p:cNvSpPr>
          <p:nvPr>
            <p:ph type="title"/>
          </p:nvPr>
        </p:nvSpPr>
        <p:spPr bwMode="white">
          <a:xfrm>
            <a:off x="318295" y="925532"/>
            <a:ext cx="4801996" cy="1417618"/>
          </a:xfrm>
        </p:spPr>
        <p:txBody>
          <a:bodyPr/>
          <a:lstStyle>
            <a:lvl1pPr>
              <a:defRPr>
                <a:solidFill>
                  <a:schemeClr val="bg1"/>
                </a:solidFill>
              </a:defRPr>
            </a:lvl1pPr>
          </a:lstStyle>
          <a:p>
            <a:r>
              <a:rPr lang="sv-SE"/>
              <a:t>Klicka här för att ändra mall för rubrikformat</a:t>
            </a:r>
          </a:p>
        </p:txBody>
      </p:sp>
      <p:sp>
        <p:nvSpPr>
          <p:cNvPr id="2" name="Platshållare för text 19">
            <a:extLst>
              <a:ext uri="{FF2B5EF4-FFF2-40B4-BE49-F238E27FC236}">
                <a16:creationId xmlns:a16="http://schemas.microsoft.com/office/drawing/2014/main" id="{2F5CCA18-5DE2-D381-0988-F959F37BBF3A}"/>
              </a:ext>
            </a:extLst>
          </p:cNvPr>
          <p:cNvSpPr>
            <a:spLocks noGrp="1"/>
          </p:cNvSpPr>
          <p:nvPr>
            <p:ph type="body" sz="quarter" idx="13"/>
          </p:nvPr>
        </p:nvSpPr>
        <p:spPr>
          <a:xfrm>
            <a:off x="10893582" y="284262"/>
            <a:ext cx="982800" cy="264728"/>
          </a:xfrm>
          <a:blipFill>
            <a:blip/>
            <a:stretch>
              <a:fillRect/>
            </a:stretch>
          </a:blipFill>
        </p:spPr>
        <p:txBody>
          <a:bodyPr/>
          <a:lstStyle>
            <a:lvl1pPr marL="0" indent="0">
              <a:buFontTx/>
              <a:buNone/>
              <a:defRPr sz="100">
                <a:noFill/>
              </a:defRPr>
            </a:lvl1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3B161CA-D4B0-B78D-2004-8A242A64E2CA}"/>
              </a:ext>
            </a:extLst>
          </p:cNvPr>
          <p:cNvSpPr>
            <a:spLocks noGrp="1"/>
          </p:cNvSpPr>
          <p:nvPr>
            <p:ph type="dt" sz="half" idx="18"/>
          </p:nvPr>
        </p:nvSpPr>
        <p:spPr>
          <a:xfrm>
            <a:off x="10391773" y="6858000"/>
            <a:ext cx="900000" cy="0"/>
          </a:xfrm>
        </p:spPr>
        <p:txBody>
          <a:bodyPr/>
          <a:lstStyle>
            <a:lvl1pPr>
              <a:defRPr sz="100">
                <a:solidFill>
                  <a:schemeClr val="tx1">
                    <a:alpha val="0"/>
                  </a:schemeClr>
                </a:solidFill>
              </a:defRPr>
            </a:lvl1pPr>
          </a:lstStyle>
          <a:p>
            <a:fld id="{D3C7163A-D379-0F47-B0CC-519F080841A7}" type="datetime1">
              <a:rPr lang="sv-SE" smtClean="0"/>
              <a:t>2026-02-05</a:t>
            </a:fld>
            <a:endParaRPr lang="sv-SE"/>
          </a:p>
        </p:txBody>
      </p:sp>
      <p:sp>
        <p:nvSpPr>
          <p:cNvPr id="6" name="Platshållare för sidfot 5">
            <a:extLst>
              <a:ext uri="{FF2B5EF4-FFF2-40B4-BE49-F238E27FC236}">
                <a16:creationId xmlns:a16="http://schemas.microsoft.com/office/drawing/2014/main" id="{2BCD6A39-D3C9-FEC0-0517-ADF2170AAB48}"/>
              </a:ext>
            </a:extLst>
          </p:cNvPr>
          <p:cNvSpPr>
            <a:spLocks noGrp="1"/>
          </p:cNvSpPr>
          <p:nvPr>
            <p:ph type="ftr" sz="quarter" idx="19"/>
          </p:nvPr>
        </p:nvSpPr>
        <p:spPr bwMode="white"/>
        <p:txBody>
          <a:bodyPr/>
          <a:lstStyle>
            <a:lvl1pPr>
              <a:defRPr>
                <a:solidFill>
                  <a:schemeClr val="bg1"/>
                </a:solidFill>
              </a:defRPr>
            </a:lvl1pPr>
          </a:lstStyle>
          <a:p>
            <a:r>
              <a:rPr lang="sv-SE"/>
              <a:t>Koll på skogen</a:t>
            </a:r>
          </a:p>
        </p:txBody>
      </p:sp>
      <p:sp>
        <p:nvSpPr>
          <p:cNvPr id="7" name="Platshållare för bildnummer 6">
            <a:extLst>
              <a:ext uri="{FF2B5EF4-FFF2-40B4-BE49-F238E27FC236}">
                <a16:creationId xmlns:a16="http://schemas.microsoft.com/office/drawing/2014/main" id="{289F1C7E-A288-E8CE-FF8A-0D0D32E37FAE}"/>
              </a:ext>
            </a:extLst>
          </p:cNvPr>
          <p:cNvSpPr>
            <a:spLocks noGrp="1"/>
          </p:cNvSpPr>
          <p:nvPr>
            <p:ph type="sldNum" sz="quarter" idx="20"/>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421165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318295" y="925533"/>
            <a:ext cx="10073479" cy="547668"/>
          </a:xfrm>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3213C5F7-B4E2-8543-A6F1-12FA6C13E9EB}" type="datetime1">
              <a:rPr lang="sv-SE" smtClean="0"/>
              <a:t>2026-02-05</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Koll på skogen</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955FA0CD-A5EA-484A-B27A-3493C5E63144}" type="datetime1">
              <a:rPr lang="sv-SE" smtClean="0"/>
              <a:t>2026-02-05</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Koll på skogen</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59570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Sidor efter denna sid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676400" y="2344087"/>
            <a:ext cx="8839200" cy="2169825"/>
          </a:xfrm>
          <a:prstGeom prst="rect">
            <a:avLst/>
          </a:prstGeom>
          <a:noFill/>
        </p:spPr>
        <p:txBody>
          <a:bodyPr wrap="square" rtlCol="0">
            <a:spAutoFit/>
          </a:bodyPr>
          <a:lstStyle/>
          <a:p>
            <a:pPr algn="ctr">
              <a:lnSpc>
                <a:spcPct val="90000"/>
              </a:lnSpc>
            </a:pPr>
            <a:r>
              <a:rPr lang="sv-SE" sz="5000" b="1" kern="1200">
                <a:solidFill>
                  <a:schemeClr val="tx1"/>
                </a:solidFill>
                <a:latin typeface="+mj-lt"/>
                <a:ea typeface="+mj-ea"/>
                <a:cs typeface="+mj-cs"/>
              </a:rPr>
              <a:t>Sidor efter denna sida tillhör ej mallen. Byt istället till en layout innan denna sida.</a:t>
            </a:r>
          </a:p>
        </p:txBody>
      </p:sp>
    </p:spTree>
    <p:extLst>
      <p:ext uri="{BB962C8B-B14F-4D97-AF65-F5344CB8AC3E}">
        <p14:creationId xmlns:p14="http://schemas.microsoft.com/office/powerpoint/2010/main" val="79489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 lindblomsgrönt">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341155" y="1015999"/>
            <a:ext cx="7419975" cy="1336031"/>
          </a:xfrm>
        </p:spPr>
        <p:txBody>
          <a:bodyPr anchor="b"/>
          <a:lstStyle>
            <a:lvl1pPr algn="l">
              <a:defRPr sz="4500">
                <a:solidFill>
                  <a:schemeClr val="tx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341155" y="2432384"/>
            <a:ext cx="7419975" cy="935646"/>
          </a:xfrm>
        </p:spPr>
        <p:txBody>
          <a:bodyPr/>
          <a:lstStyle>
            <a:lvl1pPr marL="0" indent="0" algn="l">
              <a:spcAft>
                <a:spcPts val="0"/>
              </a:spcAft>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datum 9">
            <a:extLst>
              <a:ext uri="{FF2B5EF4-FFF2-40B4-BE49-F238E27FC236}">
                <a16:creationId xmlns:a16="http://schemas.microsoft.com/office/drawing/2014/main" id="{30D6CB3C-5CA9-2EA1-2F9A-377EBED99E21}"/>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9FB29E4B-D9B3-394B-B5BD-D4BED986CF22}" type="datetime1">
              <a:rPr lang="sv-SE" smtClean="0"/>
              <a:t>2026-02-05</a:t>
            </a:fld>
            <a:endParaRPr lang="sv-SE"/>
          </a:p>
        </p:txBody>
      </p:sp>
      <p:sp>
        <p:nvSpPr>
          <p:cNvPr id="11" name="Platshållare för sidfot 10">
            <a:extLst>
              <a:ext uri="{FF2B5EF4-FFF2-40B4-BE49-F238E27FC236}">
                <a16:creationId xmlns:a16="http://schemas.microsoft.com/office/drawing/2014/main" id="{3BB6D2D9-1C66-91D6-CC2D-05AE2947CC11}"/>
              </a:ext>
            </a:extLst>
          </p:cNvPr>
          <p:cNvSpPr>
            <a:spLocks noGrp="1"/>
          </p:cNvSpPr>
          <p:nvPr>
            <p:ph type="ftr" sz="quarter" idx="11"/>
          </p:nvPr>
        </p:nvSpPr>
        <p:spPr>
          <a:xfrm>
            <a:off x="338138" y="6858000"/>
            <a:ext cx="4765487" cy="0"/>
          </a:xfrm>
        </p:spPr>
        <p:txBody>
          <a:bodyPr/>
          <a:lstStyle>
            <a:lvl1pPr>
              <a:defRPr sz="100">
                <a:solidFill>
                  <a:schemeClr val="tx1">
                    <a:alpha val="0"/>
                  </a:schemeClr>
                </a:solidFill>
              </a:defRPr>
            </a:lvl1pPr>
          </a:lstStyle>
          <a:p>
            <a:r>
              <a:rPr lang="sv-SE"/>
              <a:t>Koll på skogen</a:t>
            </a:r>
          </a:p>
        </p:txBody>
      </p:sp>
      <p:sp>
        <p:nvSpPr>
          <p:cNvPr id="12" name="Platshållare för bildnummer 11">
            <a:extLst>
              <a:ext uri="{FF2B5EF4-FFF2-40B4-BE49-F238E27FC236}">
                <a16:creationId xmlns:a16="http://schemas.microsoft.com/office/drawing/2014/main" id="{19EF1DCB-E9BA-8797-7CED-F580BE3545E6}"/>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4" name="Bild 3">
            <a:extLst>
              <a:ext uri="{FF2B5EF4-FFF2-40B4-BE49-F238E27FC236}">
                <a16:creationId xmlns:a16="http://schemas.microsoft.com/office/drawing/2014/main" id="{90558A27-2E38-9635-1B28-8FA8DD4D26FF}"/>
              </a:ext>
            </a:extLst>
          </p:cNvPr>
          <p:cNvPicPr>
            <a:picLocks noChangeAspect="1"/>
          </p:cNvPicPr>
          <p:nvPr userDrawn="1"/>
        </p:nvPicPr>
        <p:blipFill>
          <a:blip/>
          <a:stretch>
            <a:fillRect/>
          </a:stretch>
        </p:blipFill>
        <p:spPr>
          <a:xfrm>
            <a:off x="10610852" y="282708"/>
            <a:ext cx="1269671" cy="342000"/>
          </a:xfrm>
          <a:prstGeom prst="rect">
            <a:avLst/>
          </a:prstGeom>
        </p:spPr>
      </p:pic>
    </p:spTree>
    <p:extLst>
      <p:ext uri="{BB962C8B-B14F-4D97-AF65-F5344CB8AC3E}">
        <p14:creationId xmlns:p14="http://schemas.microsoft.com/office/powerpoint/2010/main" val="23985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sandsten">
    <p:bg>
      <p:bgPr>
        <a:solidFill>
          <a:srgbClr val="F7F3E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38FB9D44-E550-B243-9A52-0D51A8A86F17}" type="datetime1">
              <a:rPr lang="sv-SE" smtClean="0"/>
              <a:t>2026-02-05</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6018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 lindblomsgrönt">
    <p:bg>
      <p:bgPr>
        <a:solidFill>
          <a:srgbClr val="E7F6D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42BE9615-5C75-7C41-B1FA-E9CD2953E1FE}" type="datetime1">
              <a:rPr lang="sv-SE" smtClean="0"/>
              <a:t>2026-02-05</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42981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 skog">
    <p:bg>
      <p:bgPr>
        <a:solidFill>
          <a:srgbClr val="2D8E2D"/>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503EA03E-DAB7-F84E-8FC4-203705D248CA}" type="datetime1">
              <a:rPr lang="sv-SE" smtClean="0"/>
              <a:t>2026-02-05</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3" name="Bild 2">
            <a:extLst>
              <a:ext uri="{FF2B5EF4-FFF2-40B4-BE49-F238E27FC236}">
                <a16:creationId xmlns:a16="http://schemas.microsoft.com/office/drawing/2014/main" id="{9F142111-31BD-AB51-F205-6A63C0802F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0893582" y="305556"/>
            <a:ext cx="982800" cy="222139"/>
          </a:xfrm>
          <a:prstGeom prst="rect">
            <a:avLst/>
          </a:prstGeom>
        </p:spPr>
      </p:pic>
    </p:spTree>
    <p:extLst>
      <p:ext uri="{BB962C8B-B14F-4D97-AF65-F5344CB8AC3E}">
        <p14:creationId xmlns:p14="http://schemas.microsoft.com/office/powerpoint/2010/main" val="409336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barrträ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DAD59222-CF8A-9543-97A0-86A204CCDF17}" type="datetime1">
              <a:rPr lang="sv-SE" smtClean="0"/>
              <a:t>2026-02-05</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pic>
        <p:nvPicPr>
          <p:cNvPr id="3" name="Bild 2">
            <a:extLst>
              <a:ext uri="{FF2B5EF4-FFF2-40B4-BE49-F238E27FC236}">
                <a16:creationId xmlns:a16="http://schemas.microsoft.com/office/drawing/2014/main" id="{9F142111-31BD-AB51-F205-6A63C0802F4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10893582" y="305950"/>
            <a:ext cx="982800" cy="221351"/>
          </a:xfrm>
          <a:prstGeom prst="rect">
            <a:avLst/>
          </a:prstGeom>
        </p:spPr>
      </p:pic>
    </p:spTree>
    <p:extLst>
      <p:ext uri="{BB962C8B-B14F-4D97-AF65-F5344CB8AC3E}">
        <p14:creationId xmlns:p14="http://schemas.microsoft.com/office/powerpoint/2010/main" val="245531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örk bild">
    <p:spTree>
      <p:nvGrpSpPr>
        <p:cNvPr id="1" name=""/>
        <p:cNvGrpSpPr/>
        <p:nvPr/>
      </p:nvGrpSpPr>
      <p:grpSpPr>
        <a:xfrm>
          <a:off x="0" y="0"/>
          <a:ext cx="0" cy="0"/>
          <a:chOff x="0" y="0"/>
          <a:chExt cx="0" cy="0"/>
        </a:xfrm>
      </p:grpSpPr>
      <p:sp>
        <p:nvSpPr>
          <p:cNvPr id="11" name="Platshållare för bild 22">
            <a:extLst>
              <a:ext uri="{FF2B5EF4-FFF2-40B4-BE49-F238E27FC236}">
                <a16:creationId xmlns:a16="http://schemas.microsoft.com/office/drawing/2014/main" id="{3E0F2B46-EEAB-19E7-9DF5-46388069CD45}"/>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bwMode="white">
          <a:xfrm>
            <a:off x="341155" y="1628776"/>
            <a:ext cx="9945844" cy="4568824"/>
          </a:xfrm>
        </p:spPr>
        <p:txBody>
          <a:bodyPr anchor="t" anchorCtr="0"/>
          <a:lstStyle>
            <a:lvl1pPr>
              <a:lnSpc>
                <a:spcPct val="110000"/>
              </a:lnSpc>
              <a:defRPr sz="3300" b="0">
                <a:solidFill>
                  <a:schemeClr val="bg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C8959C32-66AE-7847-A04D-31576A7D2EFB}" type="datetime1">
              <a:rPr lang="sv-SE" smtClean="0"/>
              <a:t>2026-02-05</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bwMode="white"/>
        <p:txBody>
          <a:bodyPr/>
          <a:lstStyle>
            <a:lvl1pPr>
              <a:defRPr>
                <a:solidFill>
                  <a:schemeClr val="bg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10" name="Platshållare för text 24">
            <a:extLst>
              <a:ext uri="{FF2B5EF4-FFF2-40B4-BE49-F238E27FC236}">
                <a16:creationId xmlns:a16="http://schemas.microsoft.com/office/drawing/2014/main" id="{E2EABF24-7585-D55D-71DE-B343B90B7BAB}"/>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bg1"/>
                </a:solidFill>
                <a:latin typeface="+mj-lt"/>
              </a:defRPr>
            </a:lvl1pPr>
          </a:lstStyle>
          <a:p>
            <a:pPr lvl="0"/>
            <a:r>
              <a:rPr lang="sv-SE"/>
              <a:t>Bildtext</a:t>
            </a:r>
          </a:p>
        </p:txBody>
      </p:sp>
      <p:sp>
        <p:nvSpPr>
          <p:cNvPr id="12" name="Rektangel 11">
            <a:extLst>
              <a:ext uri="{FF2B5EF4-FFF2-40B4-BE49-F238E27FC236}">
                <a16:creationId xmlns:a16="http://schemas.microsoft.com/office/drawing/2014/main" id="{442BEB19-16C1-3BD9-F9CD-B299F2FF1535}"/>
              </a:ext>
            </a:extLst>
          </p:cNvPr>
          <p:cNvSpPr/>
          <p:nvPr userDrawn="1"/>
        </p:nvSpPr>
        <p:spPr bwMode="white">
          <a:xfrm>
            <a:off x="0" y="-404713"/>
            <a:ext cx="12192000" cy="321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l"/>
            <a:r>
              <a:rPr lang="sv-SE" sz="1200">
                <a:solidFill>
                  <a:schemeClr val="tx1"/>
                </a:solidFill>
                <a:cs typeface="Arial" panose="020B0604020202020204" pitchFamily="34" charset="0"/>
              </a:rPr>
              <a:t>För att lägga till en bakgrundsbild, gå till Infoga &gt; Bilder under fliken Infoga.</a:t>
            </a:r>
          </a:p>
        </p:txBody>
      </p:sp>
      <p:pic>
        <p:nvPicPr>
          <p:cNvPr id="3" name="Bild 2">
            <a:extLst>
              <a:ext uri="{FF2B5EF4-FFF2-40B4-BE49-F238E27FC236}">
                <a16:creationId xmlns:a16="http://schemas.microsoft.com/office/drawing/2014/main" id="{4373D231-42EE-08FD-651B-8F43C65CA97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10893582" y="305950"/>
            <a:ext cx="982800" cy="221351"/>
          </a:xfrm>
          <a:prstGeom prst="rect">
            <a:avLst/>
          </a:prstGeom>
        </p:spPr>
      </p:pic>
    </p:spTree>
    <p:extLst>
      <p:ext uri="{BB962C8B-B14F-4D97-AF65-F5344CB8AC3E}">
        <p14:creationId xmlns:p14="http://schemas.microsoft.com/office/powerpoint/2010/main" val="20419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ljus bild">
    <p:spTree>
      <p:nvGrpSpPr>
        <p:cNvPr id="1" name=""/>
        <p:cNvGrpSpPr/>
        <p:nvPr/>
      </p:nvGrpSpPr>
      <p:grpSpPr>
        <a:xfrm>
          <a:off x="0" y="0"/>
          <a:ext cx="0" cy="0"/>
          <a:chOff x="0" y="0"/>
          <a:chExt cx="0" cy="0"/>
        </a:xfrm>
      </p:grpSpPr>
      <p:sp>
        <p:nvSpPr>
          <p:cNvPr id="11" name="Platshållare för bild 22">
            <a:extLst>
              <a:ext uri="{FF2B5EF4-FFF2-40B4-BE49-F238E27FC236}">
                <a16:creationId xmlns:a16="http://schemas.microsoft.com/office/drawing/2014/main" id="{3E0F2B46-EEAB-19E7-9DF5-46388069CD45}"/>
              </a:ext>
            </a:extLst>
          </p:cNvPr>
          <p:cNvSpPr>
            <a:spLocks noGrp="1"/>
          </p:cNvSpPr>
          <p:nvPr>
            <p:ph type="pic" sz="quarter" idx="14"/>
          </p:nvPr>
        </p:nvSpPr>
        <p:spPr>
          <a:xfrm>
            <a:off x="0" y="0"/>
            <a:ext cx="12192000" cy="6858000"/>
          </a:xfrm>
          <a:solidFill>
            <a:srgbClr val="C2C2C2"/>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a:xfrm>
            <a:off x="341155" y="1628776"/>
            <a:ext cx="9945844" cy="4568824"/>
          </a:xfrm>
        </p:spPr>
        <p:txBody>
          <a:bodyPr anchor="t" anchorCtr="0"/>
          <a:lstStyle>
            <a:lvl1pPr>
              <a:lnSpc>
                <a:spcPct val="110000"/>
              </a:lnSpc>
              <a:defRPr sz="3300" b="0">
                <a:solidFill>
                  <a:schemeClr val="tx1"/>
                </a:solidFill>
                <a:latin typeface="+mn-lt"/>
              </a:defRPr>
            </a:lvl1pPr>
          </a:lstStyle>
          <a:p>
            <a:r>
              <a:rPr lang="sv-SE"/>
              <a:t> Klicka här för att ändra mall för rubrikformat</a:t>
            </a:r>
          </a:p>
        </p:txBody>
      </p:sp>
      <p:sp>
        <p:nvSpPr>
          <p:cNvPr id="7" name="Platshållare för datum 6">
            <a:extLst>
              <a:ext uri="{FF2B5EF4-FFF2-40B4-BE49-F238E27FC236}">
                <a16:creationId xmlns:a16="http://schemas.microsoft.com/office/drawing/2014/main" id="{E2C9BD53-57CC-4DF6-C0E0-51CAA104E7D4}"/>
              </a:ext>
            </a:extLst>
          </p:cNvPr>
          <p:cNvSpPr>
            <a:spLocks noGrp="1"/>
          </p:cNvSpPr>
          <p:nvPr>
            <p:ph type="dt" sz="half" idx="10"/>
          </p:nvPr>
        </p:nvSpPr>
        <p:spPr>
          <a:xfrm>
            <a:off x="10391773" y="6858000"/>
            <a:ext cx="900000" cy="0"/>
          </a:xfrm>
        </p:spPr>
        <p:txBody>
          <a:bodyPr/>
          <a:lstStyle>
            <a:lvl1pPr>
              <a:defRPr sz="100">
                <a:solidFill>
                  <a:schemeClr val="tx1">
                    <a:alpha val="0"/>
                  </a:schemeClr>
                </a:solidFill>
              </a:defRPr>
            </a:lvl1pPr>
          </a:lstStyle>
          <a:p>
            <a:fld id="{10F303F1-7792-D547-A548-87EA5FAE0BAF}" type="datetime1">
              <a:rPr lang="sv-SE" smtClean="0"/>
              <a:t>2026-02-05</a:t>
            </a:fld>
            <a:endParaRPr lang="sv-SE"/>
          </a:p>
        </p:txBody>
      </p:sp>
      <p:sp>
        <p:nvSpPr>
          <p:cNvPr id="8" name="Platshållare för sidfot 7">
            <a:extLst>
              <a:ext uri="{FF2B5EF4-FFF2-40B4-BE49-F238E27FC236}">
                <a16:creationId xmlns:a16="http://schemas.microsoft.com/office/drawing/2014/main" id="{60F1F2D0-65A6-73E0-833C-1D3264153736}"/>
              </a:ext>
            </a:extLst>
          </p:cNvPr>
          <p:cNvSpPr>
            <a:spLocks noGrp="1"/>
          </p:cNvSpPr>
          <p:nvPr>
            <p:ph type="ftr" sz="quarter" idx="11"/>
          </p:nvPr>
        </p:nvSpPr>
        <p:spPr/>
        <p:txBody>
          <a:bodyPr/>
          <a:lstStyle>
            <a:lvl1pPr>
              <a:defRPr>
                <a:solidFill>
                  <a:schemeClr val="tx1"/>
                </a:solidFill>
              </a:defRPr>
            </a:lvl1pPr>
          </a:lstStyle>
          <a:p>
            <a:r>
              <a:rPr lang="sv-SE"/>
              <a:t>Koll på skogen</a:t>
            </a:r>
          </a:p>
        </p:txBody>
      </p:sp>
      <p:sp>
        <p:nvSpPr>
          <p:cNvPr id="9" name="Platshållare för bildnummer 8">
            <a:extLst>
              <a:ext uri="{FF2B5EF4-FFF2-40B4-BE49-F238E27FC236}">
                <a16:creationId xmlns:a16="http://schemas.microsoft.com/office/drawing/2014/main" id="{71FA5D31-384E-11F0-4B9A-1852F0187EE4}"/>
              </a:ext>
            </a:extLst>
          </p:cNvPr>
          <p:cNvSpPr>
            <a:spLocks noGrp="1"/>
          </p:cNvSpPr>
          <p:nvPr>
            <p:ph type="sldNum" sz="quarter" idx="12"/>
          </p:nvPr>
        </p:nvSpPr>
        <p:spPr>
          <a:xfrm>
            <a:off x="11317300" y="6858000"/>
            <a:ext cx="540000" cy="0"/>
          </a:xfrm>
        </p:spPr>
        <p:txBody>
          <a:bodyPr/>
          <a:lstStyle>
            <a:lvl1pPr>
              <a:defRPr sz="100">
                <a:solidFill>
                  <a:schemeClr val="tx1">
                    <a:alpha val="0"/>
                  </a:schemeClr>
                </a:solidFill>
              </a:defRPr>
            </a:lvl1pPr>
          </a:lstStyle>
          <a:p>
            <a:fld id="{AE086683-F536-42AB-ABBC-F4803DFE8DBC}" type="slidenum">
              <a:rPr lang="sv-SE" smtClean="0"/>
              <a:pPr/>
              <a:t>‹#›</a:t>
            </a:fld>
            <a:endParaRPr lang="sv-SE"/>
          </a:p>
        </p:txBody>
      </p:sp>
      <p:sp>
        <p:nvSpPr>
          <p:cNvPr id="10" name="Platshållare för text 24">
            <a:extLst>
              <a:ext uri="{FF2B5EF4-FFF2-40B4-BE49-F238E27FC236}">
                <a16:creationId xmlns:a16="http://schemas.microsoft.com/office/drawing/2014/main" id="{E2EABF24-7585-D55D-71DE-B343B90B7BAB}"/>
              </a:ext>
            </a:extLst>
          </p:cNvPr>
          <p:cNvSpPr>
            <a:spLocks noGrp="1"/>
          </p:cNvSpPr>
          <p:nvPr>
            <p:ph type="body" sz="quarter" idx="15" hasCustomPrompt="1"/>
          </p:nvPr>
        </p:nvSpPr>
        <p:spPr>
          <a:xfrm>
            <a:off x="338138" y="6506335"/>
            <a:ext cx="4320000" cy="151200"/>
          </a:xfrm>
        </p:spPr>
        <p:txBody>
          <a:bodyPr anchor="b" anchorCtr="0"/>
          <a:lstStyle>
            <a:lvl1pPr marL="0" indent="0">
              <a:buFontTx/>
              <a:buNone/>
              <a:defRPr sz="900">
                <a:solidFill>
                  <a:schemeClr val="tx1"/>
                </a:solidFill>
                <a:latin typeface="+mj-lt"/>
              </a:defRPr>
            </a:lvl1pPr>
          </a:lstStyle>
          <a:p>
            <a:pPr lvl="0"/>
            <a:r>
              <a:rPr lang="sv-SE"/>
              <a:t>Bildtext</a:t>
            </a:r>
          </a:p>
        </p:txBody>
      </p:sp>
      <p:sp>
        <p:nvSpPr>
          <p:cNvPr id="12" name="Rektangel 11">
            <a:extLst>
              <a:ext uri="{FF2B5EF4-FFF2-40B4-BE49-F238E27FC236}">
                <a16:creationId xmlns:a16="http://schemas.microsoft.com/office/drawing/2014/main" id="{442BEB19-16C1-3BD9-F9CD-B299F2FF1535}"/>
              </a:ext>
            </a:extLst>
          </p:cNvPr>
          <p:cNvSpPr/>
          <p:nvPr userDrawn="1"/>
        </p:nvSpPr>
        <p:spPr bwMode="white">
          <a:xfrm>
            <a:off x="0" y="-404713"/>
            <a:ext cx="12192000" cy="321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l"/>
            <a:r>
              <a:rPr lang="sv-SE" sz="1200">
                <a:solidFill>
                  <a:schemeClr val="tx1"/>
                </a:solidFill>
                <a:cs typeface="Arial" panose="020B0604020202020204" pitchFamily="34" charset="0"/>
              </a:rPr>
              <a:t>För att lägga till en bakgrundsbild, gå till Infoga &gt; Bilder under fliken Infoga.</a:t>
            </a:r>
          </a:p>
        </p:txBody>
      </p:sp>
      <p:pic>
        <p:nvPicPr>
          <p:cNvPr id="3" name="Bild 2">
            <a:extLst>
              <a:ext uri="{FF2B5EF4-FFF2-40B4-BE49-F238E27FC236}">
                <a16:creationId xmlns:a16="http://schemas.microsoft.com/office/drawing/2014/main" id="{6786ABF2-589E-63D0-E7BD-0A1FFE3DF51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bwMode="black">
          <a:xfrm>
            <a:off x="10893583" y="305950"/>
            <a:ext cx="982798" cy="221351"/>
          </a:xfrm>
          <a:prstGeom prst="rect">
            <a:avLst/>
          </a:prstGeom>
        </p:spPr>
      </p:pic>
    </p:spTree>
    <p:extLst>
      <p:ext uri="{BB962C8B-B14F-4D97-AF65-F5344CB8AC3E}">
        <p14:creationId xmlns:p14="http://schemas.microsoft.com/office/powerpoint/2010/main" val="6255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318295" y="925532"/>
            <a:ext cx="4801996" cy="958830"/>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338138" y="2349500"/>
            <a:ext cx="4782153" cy="3867150"/>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10391773" y="6506334"/>
            <a:ext cx="900000" cy="150849"/>
          </a:xfrm>
          <a:prstGeom prst="rect">
            <a:avLst/>
          </a:prstGeom>
        </p:spPr>
        <p:txBody>
          <a:bodyPr vert="horz" lIns="0" tIns="0" rIns="0" bIns="0" rtlCol="0" anchor="b" anchorCtr="0">
            <a:noAutofit/>
          </a:bodyPr>
          <a:lstStyle>
            <a:lvl1pPr algn="r">
              <a:defRPr sz="900">
                <a:solidFill>
                  <a:schemeClr val="tx1"/>
                </a:solidFill>
                <a:latin typeface="+mj-lt"/>
              </a:defRPr>
            </a:lvl1pPr>
          </a:lstStyle>
          <a:p>
            <a:fld id="{7EDD061D-87C8-3E4F-9A3F-995BA568B7F1}" type="datetime1">
              <a:rPr lang="sv-SE" smtClean="0"/>
              <a:t>2026-02-05</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338138" y="254033"/>
            <a:ext cx="4765487" cy="264728"/>
          </a:xfrm>
          <a:prstGeom prst="rect">
            <a:avLst/>
          </a:prstGeom>
        </p:spPr>
        <p:txBody>
          <a:bodyPr vert="horz" lIns="0" tIns="0" rIns="0" bIns="0" rtlCol="0" anchor="t">
            <a:noAutofit/>
          </a:bodyPr>
          <a:lstStyle>
            <a:lvl1pPr algn="l">
              <a:defRPr sz="1000" cap="all" baseline="0">
                <a:solidFill>
                  <a:schemeClr val="tx1"/>
                </a:solidFill>
                <a:latin typeface="+mj-lt"/>
              </a:defRPr>
            </a:lvl1pPr>
          </a:lstStyle>
          <a:p>
            <a:r>
              <a:rPr lang="sv-SE"/>
              <a:t>Koll på skogen</a:t>
            </a: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1317300" y="6506334"/>
            <a:ext cx="540000" cy="150849"/>
          </a:xfrm>
          <a:prstGeom prst="rect">
            <a:avLst/>
          </a:prstGeom>
        </p:spPr>
        <p:txBody>
          <a:bodyPr vert="horz" lIns="0" tIns="0" rIns="0" bIns="0" rtlCol="0" anchor="b" anchorCtr="0">
            <a:noAutofit/>
          </a:bodyPr>
          <a:lstStyle>
            <a:lvl1pPr algn="r">
              <a:defRPr sz="900">
                <a:solidFill>
                  <a:schemeClr val="tx1"/>
                </a:solidFill>
                <a:latin typeface="+mj-lt"/>
              </a:defRPr>
            </a:lvl1pPr>
          </a:lstStyle>
          <a:p>
            <a:fld id="{AE086683-F536-42AB-ABBC-F4803DFE8DBC}" type="slidenum">
              <a:rPr lang="sv-SE" smtClean="0"/>
              <a:pPr/>
              <a:t>‹#›</a:t>
            </a:fld>
            <a:endParaRPr lang="sv-SE"/>
          </a:p>
        </p:txBody>
      </p:sp>
      <p:pic>
        <p:nvPicPr>
          <p:cNvPr id="8" name="Picture 7" descr="A black text on a black background&#10;&#10;AI-generated content may be incorrect.">
            <a:extLst>
              <a:ext uri="{FF2B5EF4-FFF2-40B4-BE49-F238E27FC236}">
                <a16:creationId xmlns:a16="http://schemas.microsoft.com/office/drawing/2014/main" id="{1CED6B1D-A3BE-5262-2ABF-9EC9968CF450}"/>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1" r:id="rId4"/>
    <p:sldLayoutId id="2147483663" r:id="rId5"/>
    <p:sldLayoutId id="2147483664" r:id="rId6"/>
    <p:sldLayoutId id="2147483665" r:id="rId7"/>
    <p:sldLayoutId id="2147483666" r:id="rId8"/>
    <p:sldLayoutId id="2147483667" r:id="rId9"/>
    <p:sldLayoutId id="2147483650" r:id="rId10"/>
    <p:sldLayoutId id="2147483678" r:id="rId11"/>
    <p:sldLayoutId id="2147483668" r:id="rId12"/>
    <p:sldLayoutId id="2147483669" r:id="rId13"/>
    <p:sldLayoutId id="2147483670" r:id="rId14"/>
    <p:sldLayoutId id="2147483671" r:id="rId15"/>
    <p:sldLayoutId id="2147483672" r:id="rId16"/>
    <p:sldLayoutId id="2147483680" r:id="rId17"/>
    <p:sldLayoutId id="2147483681" r:id="rId18"/>
    <p:sldLayoutId id="2147483673" r:id="rId19"/>
    <p:sldLayoutId id="2147483675" r:id="rId20"/>
    <p:sldLayoutId id="2147483674" r:id="rId21"/>
    <p:sldLayoutId id="2147483676" r:id="rId22"/>
    <p:sldLayoutId id="2147483677" r:id="rId23"/>
    <p:sldLayoutId id="2147483654" r:id="rId24"/>
    <p:sldLayoutId id="2147483679" r:id="rId25"/>
    <p:sldLayoutId id="214748365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108000" indent="-108000" algn="l" defTabSz="914400" rtl="0" eaLnBrk="1" latinLnBrk="0" hangingPunct="1">
        <a:lnSpc>
          <a:spcPct val="110000"/>
        </a:lnSpc>
        <a:spcBef>
          <a:spcPts val="0"/>
        </a:spcBef>
        <a:spcAft>
          <a:spcPts val="1000"/>
        </a:spcAft>
        <a:buFont typeface="Arial" panose="020B0604020202020204" pitchFamily="34" charset="0"/>
        <a:buChar char="•"/>
        <a:defRPr sz="1600" kern="1200">
          <a:solidFill>
            <a:schemeClr val="tx1"/>
          </a:solidFill>
          <a:latin typeface="+mn-lt"/>
          <a:ea typeface="+mn-ea"/>
          <a:cs typeface="+mn-cs"/>
        </a:defRPr>
      </a:lvl1pPr>
      <a:lvl2pPr marL="21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2pPr>
      <a:lvl3pPr marL="32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3pPr>
      <a:lvl4pPr marL="43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4pPr>
      <a:lvl5pPr marL="540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648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75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86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8pPr>
      <a:lvl9pPr marL="97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69" userDrawn="1">
          <p15:clr>
            <a:srgbClr val="A4A3A4"/>
          </p15:clr>
        </p15:guide>
        <p15:guide id="2" pos="211" userDrawn="1">
          <p15:clr>
            <a:srgbClr val="A4A3A4"/>
          </p15:clr>
        </p15:guide>
        <p15:guide id="3" orient="horz" pos="3916" userDrawn="1">
          <p15:clr>
            <a:srgbClr val="A4A3A4"/>
          </p15:clr>
        </p15:guide>
        <p15:guide id="5" orient="horz" pos="177" userDrawn="1">
          <p15:clr>
            <a:srgbClr val="A4A3A4"/>
          </p15:clr>
        </p15:guide>
        <p15:guide id="6" orient="horz" pos="4178" userDrawn="1">
          <p15:clr>
            <a:srgbClr val="A4A3A4"/>
          </p15:clr>
        </p15:guide>
        <p15:guide id="7" orient="horz" pos="640" userDrawn="1">
          <p15:clr>
            <a:srgbClr val="A4A3A4"/>
          </p15:clr>
        </p15:guide>
        <p15:guide id="8" orient="horz" pos="1476" userDrawn="1">
          <p15:clr>
            <a:srgbClr val="A4A3A4"/>
          </p15:clr>
        </p15:guide>
        <p15:guide id="9" pos="3795" userDrawn="1">
          <p15:clr>
            <a:srgbClr val="A4A3A4"/>
          </p15:clr>
        </p15:guide>
        <p15:guide id="10" pos="388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997F3-F53B-772B-B4D0-266B1EF441FB}"/>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B8E2EE9-903C-67AD-2DA6-9B7A462E992D}"/>
              </a:ext>
            </a:extLst>
          </p:cNvPr>
          <p:cNvPicPr>
            <a:picLocks noChangeAspect="1"/>
          </p:cNvPicPr>
          <p:nvPr/>
        </p:nvPicPr>
        <p:blipFill>
          <a:blip r:embed="rId3"/>
          <a:srcRect l="49414" t="35515"/>
          <a:stretch>
            <a:fillRect/>
          </a:stretch>
        </p:blipFill>
        <p:spPr>
          <a:xfrm>
            <a:off x="6024562" y="2442116"/>
            <a:ext cx="6167437" cy="4422379"/>
          </a:xfrm>
          <a:prstGeom prst="rect">
            <a:avLst/>
          </a:prstGeom>
        </p:spPr>
      </p:pic>
      <p:sp>
        <p:nvSpPr>
          <p:cNvPr id="4" name="Rubrik 3">
            <a:extLst>
              <a:ext uri="{FF2B5EF4-FFF2-40B4-BE49-F238E27FC236}">
                <a16:creationId xmlns:a16="http://schemas.microsoft.com/office/drawing/2014/main" id="{F48854FF-A5E5-FF2A-BCDA-0DB64445A3E9}"/>
              </a:ext>
            </a:extLst>
          </p:cNvPr>
          <p:cNvSpPr>
            <a:spLocks noGrp="1"/>
          </p:cNvSpPr>
          <p:nvPr>
            <p:ph type="title"/>
          </p:nvPr>
        </p:nvSpPr>
        <p:spPr/>
        <p:txBody>
          <a:bodyPr/>
          <a:lstStyle/>
          <a:p>
            <a:r>
              <a:rPr lang="en-GB"/>
              <a:t>The world needs </a:t>
            </a:r>
            <a:br>
              <a:rPr lang="en-GB"/>
            </a:br>
            <a:r>
              <a:rPr lang="en-GB"/>
              <a:t>Swedish fresh fibre</a:t>
            </a:r>
          </a:p>
        </p:txBody>
      </p:sp>
      <p:sp>
        <p:nvSpPr>
          <p:cNvPr id="14" name="Text Placeholder 13">
            <a:extLst>
              <a:ext uri="{FF2B5EF4-FFF2-40B4-BE49-F238E27FC236}">
                <a16:creationId xmlns:a16="http://schemas.microsoft.com/office/drawing/2014/main" id="{DE924CC9-F309-56C4-4648-814A0690F490}"/>
              </a:ext>
            </a:extLst>
          </p:cNvPr>
          <p:cNvSpPr>
            <a:spLocks noGrp="1"/>
          </p:cNvSpPr>
          <p:nvPr>
            <p:ph type="body" sz="quarter" idx="16"/>
          </p:nvPr>
        </p:nvSpPr>
        <p:spPr/>
        <p:txBody>
          <a:bodyPr/>
          <a:lstStyle/>
          <a:p>
            <a:r>
              <a:rPr lang="sv-SE" dirty="0"/>
              <a:t>Source: Swedish Forest </a:t>
            </a:r>
            <a:r>
              <a:rPr lang="sv-SE" dirty="0" err="1"/>
              <a:t>Industries</a:t>
            </a:r>
            <a:r>
              <a:rPr lang="sv-SE" dirty="0"/>
              <a:t>, </a:t>
            </a:r>
            <a:r>
              <a:rPr lang="sv-SE" dirty="0" err="1"/>
              <a:t>Cepi</a:t>
            </a:r>
            <a:endParaRPr lang="sv-SE" dirty="0"/>
          </a:p>
        </p:txBody>
      </p:sp>
      <p:sp>
        <p:nvSpPr>
          <p:cNvPr id="9" name="Text Placeholder 8">
            <a:extLst>
              <a:ext uri="{FF2B5EF4-FFF2-40B4-BE49-F238E27FC236}">
                <a16:creationId xmlns:a16="http://schemas.microsoft.com/office/drawing/2014/main" id="{DB561C04-748B-4FFD-5AC4-22F9F0092614}"/>
              </a:ext>
            </a:extLst>
          </p:cNvPr>
          <p:cNvSpPr>
            <a:spLocks noGrp="1"/>
          </p:cNvSpPr>
          <p:nvPr>
            <p:ph type="body" sz="quarter" idx="17"/>
          </p:nvPr>
        </p:nvSpPr>
        <p:spPr>
          <a:xfrm>
            <a:off x="338138" y="2349501"/>
            <a:ext cx="4702213" cy="3867150"/>
          </a:xfrm>
        </p:spPr>
        <p:txBody>
          <a:bodyPr/>
          <a:lstStyle/>
          <a:p>
            <a:pPr marL="0" indent="0">
              <a:buNone/>
            </a:pPr>
            <a:r>
              <a:rPr lang="en-US" dirty="0"/>
              <a:t>The use of recycled fiber is increasing worldwide. In Sweden, however, fresh fiber are primarily used, as wood is abundant available.</a:t>
            </a:r>
          </a:p>
          <a:p>
            <a:pPr marL="0" indent="0">
              <a:buNone/>
            </a:pPr>
            <a:r>
              <a:rPr lang="en-US" dirty="0"/>
              <a:t>A large part of Swedish production is delivered either to the internal market or to countries outside Europe. In this way, Swedish fresh fiber becomes an important backbone in other countries' paper and board production.</a:t>
            </a:r>
          </a:p>
          <a:p>
            <a:pPr marL="0" indent="0">
              <a:buNone/>
            </a:pPr>
            <a:r>
              <a:rPr lang="en-US" dirty="0"/>
              <a:t>In 2024, 79 million tons of paper and board were produced in Europe.</a:t>
            </a:r>
          </a:p>
          <a:p>
            <a:pPr marL="0" indent="0">
              <a:buNone/>
            </a:pPr>
            <a:r>
              <a:rPr lang="en-US" dirty="0"/>
              <a:t>Almost 60 percent was based on recycled fiber.</a:t>
            </a:r>
            <a:endParaRPr lang="sv-SE" dirty="0"/>
          </a:p>
        </p:txBody>
      </p:sp>
      <p:sp>
        <p:nvSpPr>
          <p:cNvPr id="6" name="Platshållare för sidfot 5">
            <a:extLst>
              <a:ext uri="{FF2B5EF4-FFF2-40B4-BE49-F238E27FC236}">
                <a16:creationId xmlns:a16="http://schemas.microsoft.com/office/drawing/2014/main" id="{1C440548-D15D-F653-267D-EE87A13F07AD}"/>
              </a:ext>
            </a:extLst>
          </p:cNvPr>
          <p:cNvSpPr>
            <a:spLocks noGrp="1"/>
          </p:cNvSpPr>
          <p:nvPr>
            <p:ph type="ftr" sz="quarter" idx="19"/>
          </p:nvPr>
        </p:nvSpPr>
        <p:spPr/>
        <p:txBody>
          <a:bodyPr/>
          <a:lstStyle/>
          <a:p>
            <a:r>
              <a:rPr lang="en-GB" dirty="0"/>
              <a:t>circularity</a:t>
            </a:r>
          </a:p>
        </p:txBody>
      </p:sp>
      <p:sp>
        <p:nvSpPr>
          <p:cNvPr id="2" name="TextBox 1">
            <a:extLst>
              <a:ext uri="{FF2B5EF4-FFF2-40B4-BE49-F238E27FC236}">
                <a16:creationId xmlns:a16="http://schemas.microsoft.com/office/drawing/2014/main" id="{9DDC0BBA-A5A1-5B37-6DED-0302DADDC6D3}"/>
              </a:ext>
            </a:extLst>
          </p:cNvPr>
          <p:cNvSpPr txBox="1"/>
          <p:nvPr/>
        </p:nvSpPr>
        <p:spPr>
          <a:xfrm>
            <a:off x="6222774" y="1933084"/>
            <a:ext cx="4732338" cy="553998"/>
          </a:xfrm>
          <a:prstGeom prst="rect">
            <a:avLst/>
          </a:prstGeom>
          <a:noFill/>
        </p:spPr>
        <p:txBody>
          <a:bodyPr wrap="square" lIns="0" tIns="0" rIns="0" bIns="0" rtlCol="0">
            <a:spAutoFit/>
          </a:bodyPr>
          <a:lstStyle/>
          <a:p>
            <a:r>
              <a:rPr lang="sv-SE" sz="1200" b="1" dirty="0">
                <a:latin typeface="+mj-lt"/>
                <a:cs typeface="Arial" panose="020B0604020202020204" pitchFamily="34" charset="0"/>
              </a:rPr>
              <a:t>Total global </a:t>
            </a:r>
            <a:r>
              <a:rPr lang="sv-SE" sz="1200" b="1" dirty="0" err="1">
                <a:latin typeface="+mj-lt"/>
                <a:cs typeface="Arial" panose="020B0604020202020204" pitchFamily="34" charset="0"/>
              </a:rPr>
              <a:t>production</a:t>
            </a:r>
            <a:r>
              <a:rPr lang="sv-SE" sz="1200" b="1" dirty="0">
                <a:latin typeface="+mj-lt"/>
                <a:cs typeface="Arial" panose="020B0604020202020204" pitchFamily="34" charset="0"/>
              </a:rPr>
              <a:t> </a:t>
            </a:r>
            <a:r>
              <a:rPr lang="sv-SE" sz="1200" b="1" dirty="0" err="1">
                <a:latin typeface="+mj-lt"/>
                <a:cs typeface="Arial" panose="020B0604020202020204" pitchFamily="34" charset="0"/>
              </a:rPr>
              <a:t>of</a:t>
            </a:r>
            <a:r>
              <a:rPr lang="sv-SE" sz="1200" b="1" dirty="0">
                <a:latin typeface="+mj-lt"/>
                <a:cs typeface="Arial" panose="020B0604020202020204" pitchFamily="34" charset="0"/>
              </a:rPr>
              <a:t> different </a:t>
            </a:r>
            <a:r>
              <a:rPr lang="sv-SE" sz="1200" b="1" dirty="0" err="1">
                <a:latin typeface="+mj-lt"/>
                <a:cs typeface="Arial" panose="020B0604020202020204" pitchFamily="34" charset="0"/>
              </a:rPr>
              <a:t>fibre</a:t>
            </a:r>
            <a:r>
              <a:rPr lang="sv-SE" sz="1200" b="1" dirty="0">
                <a:latin typeface="+mj-lt"/>
                <a:cs typeface="Arial" panose="020B0604020202020204" pitchFamily="34" charset="0"/>
              </a:rPr>
              <a:t> </a:t>
            </a:r>
            <a:r>
              <a:rPr lang="sv-SE" sz="1200" b="1" dirty="0" err="1">
                <a:latin typeface="+mj-lt"/>
                <a:cs typeface="Arial" panose="020B0604020202020204" pitchFamily="34" charset="0"/>
              </a:rPr>
              <a:t>types</a:t>
            </a:r>
            <a:endParaRPr lang="sv-SE" sz="1200" b="1" dirty="0">
              <a:latin typeface="+mj-lt"/>
              <a:cs typeface="Arial" panose="020B0604020202020204" pitchFamily="34" charset="0"/>
            </a:endParaRPr>
          </a:p>
          <a:p>
            <a:r>
              <a:rPr lang="sv-SE" sz="1200" dirty="0">
                <a:latin typeface="+mj-lt"/>
                <a:cs typeface="Arial" panose="020B0604020202020204" pitchFamily="34" charset="0"/>
              </a:rPr>
              <a:t> </a:t>
            </a:r>
          </a:p>
          <a:p>
            <a:r>
              <a:rPr lang="sv-SE" sz="1200" dirty="0">
                <a:latin typeface="+mj-lt"/>
                <a:cs typeface="Arial" panose="020B0604020202020204" pitchFamily="34" charset="0"/>
              </a:rPr>
              <a:t>Million </a:t>
            </a:r>
            <a:r>
              <a:rPr lang="sv-SE" sz="1200" dirty="0" err="1">
                <a:latin typeface="+mj-lt"/>
                <a:cs typeface="Arial" panose="020B0604020202020204" pitchFamily="34" charset="0"/>
              </a:rPr>
              <a:t>tonnes</a:t>
            </a:r>
            <a:endParaRPr lang="sv-SE" sz="1200" dirty="0">
              <a:latin typeface="+mj-lt"/>
              <a:cs typeface="Arial" panose="020B0604020202020204" pitchFamily="34" charset="0"/>
            </a:endParaRPr>
          </a:p>
        </p:txBody>
      </p:sp>
      <p:sp>
        <p:nvSpPr>
          <p:cNvPr id="3" name="Text Placeholder 13">
            <a:extLst>
              <a:ext uri="{FF2B5EF4-FFF2-40B4-BE49-F238E27FC236}">
                <a16:creationId xmlns:a16="http://schemas.microsoft.com/office/drawing/2014/main" id="{436EE11B-7BE8-2208-7876-7C2109299B1E}"/>
              </a:ext>
            </a:extLst>
          </p:cNvPr>
          <p:cNvSpPr txBox="1">
            <a:spLocks/>
          </p:cNvSpPr>
          <p:nvPr/>
        </p:nvSpPr>
        <p:spPr>
          <a:xfrm>
            <a:off x="7196138" y="6506335"/>
            <a:ext cx="4320000" cy="151200"/>
          </a:xfrm>
          <a:prstGeom prst="rect">
            <a:avLst/>
          </a:prstGeom>
        </p:spPr>
        <p:txBody>
          <a:bodyPr vert="horz" lIns="0" tIns="0" rIns="0" bIns="0" rtlCol="0" anchor="b" anchorCtr="0">
            <a:noAutofit/>
          </a:bodyPr>
          <a:lstStyle>
            <a:lvl1pPr marL="0" indent="0" algn="l" defTabSz="914400" rtl="0" eaLnBrk="1" latinLnBrk="0" hangingPunct="1">
              <a:lnSpc>
                <a:spcPct val="110000"/>
              </a:lnSpc>
              <a:spcBef>
                <a:spcPts val="0"/>
              </a:spcBef>
              <a:spcAft>
                <a:spcPts val="1000"/>
              </a:spcAft>
              <a:buFontTx/>
              <a:buNone/>
              <a:defRPr sz="900" kern="1200">
                <a:solidFill>
                  <a:schemeClr val="tx1"/>
                </a:solidFill>
                <a:latin typeface="+mj-lt"/>
                <a:ea typeface="+mn-ea"/>
                <a:cs typeface="+mn-cs"/>
              </a:defRPr>
            </a:lvl1pPr>
            <a:lvl2pPr marL="21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2pPr>
            <a:lvl3pPr marL="32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3pPr>
            <a:lvl4pPr marL="43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4pPr>
            <a:lvl5pPr marL="540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5pPr>
            <a:lvl6pPr marL="648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6pPr>
            <a:lvl7pPr marL="756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7pPr>
            <a:lvl8pPr marL="864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8pPr>
            <a:lvl9pPr marL="972000" indent="-108000" algn="l" defTabSz="914400" rtl="0" eaLnBrk="1" latinLnBrk="0" hangingPunct="1">
              <a:lnSpc>
                <a:spcPct val="110000"/>
              </a:lnSpc>
              <a:spcBef>
                <a:spcPts val="0"/>
              </a:spcBef>
              <a:spcAft>
                <a:spcPts val="600"/>
              </a:spcAft>
              <a:buFont typeface="Arial" panose="020B0604020202020204" pitchFamily="34" charset="0"/>
              <a:buChar char="•"/>
              <a:defRPr sz="1300" kern="1200">
                <a:solidFill>
                  <a:schemeClr val="tx1"/>
                </a:solidFill>
                <a:latin typeface="+mn-lt"/>
                <a:ea typeface="+mn-ea"/>
                <a:cs typeface="+mn-cs"/>
              </a:defRPr>
            </a:lvl9pPr>
          </a:lstStyle>
          <a:p>
            <a:pPr algn="r"/>
            <a:r>
              <a:rPr lang="sv-SE" dirty="0"/>
              <a:t>Source: FAO</a:t>
            </a:r>
          </a:p>
        </p:txBody>
      </p:sp>
      <p:sp>
        <p:nvSpPr>
          <p:cNvPr id="5" name="TextBox 6">
            <a:extLst>
              <a:ext uri="{FF2B5EF4-FFF2-40B4-BE49-F238E27FC236}">
                <a16:creationId xmlns:a16="http://schemas.microsoft.com/office/drawing/2014/main" id="{87E7DD1B-8256-16A2-661F-0771B7AEE95F}"/>
              </a:ext>
            </a:extLst>
          </p:cNvPr>
          <p:cNvSpPr txBox="1"/>
          <p:nvPr/>
        </p:nvSpPr>
        <p:spPr>
          <a:xfrm>
            <a:off x="10161123" y="4748464"/>
            <a:ext cx="1587977" cy="553998"/>
          </a:xfrm>
          <a:prstGeom prst="rect">
            <a:avLst/>
          </a:prstGeom>
          <a:noFill/>
        </p:spPr>
        <p:txBody>
          <a:bodyPr wrap="square" lIns="0" tIns="0" rIns="0" bIns="0" rtlCol="0">
            <a:spAutoFit/>
          </a:bodyPr>
          <a:lstStyle/>
          <a:p>
            <a:r>
              <a:rPr lang="en-US" sz="1200" b="1" dirty="0">
                <a:latin typeface="+mj-lt"/>
                <a:cs typeface="Arial" panose="020B0604020202020204" pitchFamily="34" charset="0"/>
              </a:rPr>
              <a:t>Share of recycled fiber of global raw material 2023 = 51%</a:t>
            </a:r>
            <a:endParaRPr lang="sv-SE" sz="1200" b="1" dirty="0">
              <a:latin typeface="+mj-lt"/>
              <a:cs typeface="Arial" panose="020B0604020202020204" pitchFamily="34" charset="0"/>
            </a:endParaRPr>
          </a:p>
        </p:txBody>
      </p:sp>
    </p:spTree>
    <p:extLst>
      <p:ext uri="{BB962C8B-B14F-4D97-AF65-F5344CB8AC3E}">
        <p14:creationId xmlns:p14="http://schemas.microsoft.com/office/powerpoint/2010/main" val="326103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02E4A0-98DD-5F01-FA67-E0134F041E64}"/>
              </a:ext>
            </a:extLst>
          </p:cNvPr>
          <p:cNvPicPr>
            <a:picLocks noChangeAspect="1"/>
          </p:cNvPicPr>
          <p:nvPr/>
        </p:nvPicPr>
        <p:blipFill>
          <a:blip r:embed="rId3"/>
          <a:srcRect l="49414" t="37037"/>
          <a:stretch>
            <a:fillRect/>
          </a:stretch>
        </p:blipFill>
        <p:spPr>
          <a:xfrm>
            <a:off x="6024562" y="2552700"/>
            <a:ext cx="6167437" cy="4318000"/>
          </a:xfrm>
          <a:prstGeom prst="rect">
            <a:avLst/>
          </a:prstGeom>
        </p:spPr>
      </p:pic>
      <p:sp>
        <p:nvSpPr>
          <p:cNvPr id="25" name="Text Placeholder 24">
            <a:extLst>
              <a:ext uri="{FF2B5EF4-FFF2-40B4-BE49-F238E27FC236}">
                <a16:creationId xmlns:a16="http://schemas.microsoft.com/office/drawing/2014/main" id="{560C90CE-DCB2-73FA-2C8D-75EE46D6D7E6}"/>
              </a:ext>
            </a:extLst>
          </p:cNvPr>
          <p:cNvSpPr>
            <a:spLocks noGrp="1"/>
          </p:cNvSpPr>
          <p:nvPr>
            <p:ph type="body" sz="quarter" idx="16"/>
          </p:nvPr>
        </p:nvSpPr>
        <p:spPr/>
        <p:txBody>
          <a:bodyPr/>
          <a:lstStyle/>
          <a:p>
            <a:r>
              <a:rPr lang="sv-SE"/>
              <a:t>Source: CEPI, 2024</a:t>
            </a:r>
          </a:p>
        </p:txBody>
      </p:sp>
      <p:sp>
        <p:nvSpPr>
          <p:cNvPr id="2" name="Title 1">
            <a:extLst>
              <a:ext uri="{FF2B5EF4-FFF2-40B4-BE49-F238E27FC236}">
                <a16:creationId xmlns:a16="http://schemas.microsoft.com/office/drawing/2014/main" id="{3B09E6C2-CD92-B07D-E8A6-FDDC5E38AD49}"/>
              </a:ext>
            </a:extLst>
          </p:cNvPr>
          <p:cNvSpPr>
            <a:spLocks noGrp="1"/>
          </p:cNvSpPr>
          <p:nvPr>
            <p:ph type="title"/>
          </p:nvPr>
        </p:nvSpPr>
        <p:spPr>
          <a:xfrm>
            <a:off x="318294" y="925532"/>
            <a:ext cx="5331459" cy="1030268"/>
          </a:xfrm>
        </p:spPr>
        <p:txBody>
          <a:bodyPr/>
          <a:lstStyle/>
          <a:p>
            <a:r>
              <a:rPr lang="en-GB" dirty="0"/>
              <a:t>The Nordic region enables Europe’s circularity</a:t>
            </a:r>
          </a:p>
        </p:txBody>
      </p:sp>
      <p:sp>
        <p:nvSpPr>
          <p:cNvPr id="26" name="Text Placeholder 25">
            <a:extLst>
              <a:ext uri="{FF2B5EF4-FFF2-40B4-BE49-F238E27FC236}">
                <a16:creationId xmlns:a16="http://schemas.microsoft.com/office/drawing/2014/main" id="{16E13A3A-BD44-9937-9ED3-82E794517EEB}"/>
              </a:ext>
            </a:extLst>
          </p:cNvPr>
          <p:cNvSpPr>
            <a:spLocks noGrp="1"/>
          </p:cNvSpPr>
          <p:nvPr>
            <p:ph type="body" sz="quarter" idx="17"/>
          </p:nvPr>
        </p:nvSpPr>
        <p:spPr>
          <a:xfrm>
            <a:off x="338139" y="2349501"/>
            <a:ext cx="4520048" cy="3867150"/>
          </a:xfrm>
        </p:spPr>
        <p:txBody>
          <a:bodyPr/>
          <a:lstStyle/>
          <a:p>
            <a:pPr marL="0" indent="0">
              <a:buNone/>
            </a:pPr>
            <a:r>
              <a:rPr lang="en-GB"/>
              <a:t>The Nordic region and the rest of Europe have </a:t>
            </a:r>
            <a:br>
              <a:rPr lang="en-GB"/>
            </a:br>
            <a:r>
              <a:rPr lang="en-GB"/>
              <a:t>a well-developed circular system for paper fibres.</a:t>
            </a:r>
          </a:p>
          <a:p>
            <a:pPr marL="0" indent="0">
              <a:buNone/>
            </a:pPr>
            <a:r>
              <a:rPr lang="en-GB"/>
              <a:t>Paper and board from Sweden and Finland </a:t>
            </a:r>
            <a:br>
              <a:rPr lang="en-GB"/>
            </a:br>
            <a:r>
              <a:rPr lang="en-GB"/>
              <a:t>are largely recycled by the paper industry in continental Europe.</a:t>
            </a:r>
            <a:endParaRPr lang="sv-SE">
              <a:cs typeface="Arial" panose="020B0604020202020204" pitchFamily="34" charset="0"/>
            </a:endParaRPr>
          </a:p>
        </p:txBody>
      </p:sp>
      <p:sp>
        <p:nvSpPr>
          <p:cNvPr id="4" name="Footer Placeholder 3">
            <a:extLst>
              <a:ext uri="{FF2B5EF4-FFF2-40B4-BE49-F238E27FC236}">
                <a16:creationId xmlns:a16="http://schemas.microsoft.com/office/drawing/2014/main" id="{3C9A88E7-1F2A-FBF6-284D-79EE7DEB29E6}"/>
              </a:ext>
            </a:extLst>
          </p:cNvPr>
          <p:cNvSpPr>
            <a:spLocks noGrp="1"/>
          </p:cNvSpPr>
          <p:nvPr>
            <p:ph type="ftr" sz="quarter" idx="19"/>
          </p:nvPr>
        </p:nvSpPr>
        <p:spPr/>
        <p:txBody>
          <a:bodyPr/>
          <a:lstStyle/>
          <a:p>
            <a:r>
              <a:rPr lang="en-GB" dirty="0"/>
              <a:t>circularity</a:t>
            </a:r>
          </a:p>
        </p:txBody>
      </p:sp>
      <p:pic>
        <p:nvPicPr>
          <p:cNvPr id="39" name="Picture 38" descr="A black text on a black background&#10;&#10;AI-generated content may be incorrect.">
            <a:extLst>
              <a:ext uri="{FF2B5EF4-FFF2-40B4-BE49-F238E27FC236}">
                <a16:creationId xmlns:a16="http://schemas.microsoft.com/office/drawing/2014/main" id="{EBBD73CE-56FB-BB6A-4924-F81033583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0979" y="284262"/>
            <a:ext cx="1165400" cy="263412"/>
          </a:xfrm>
          <a:prstGeom prst="rect">
            <a:avLst/>
          </a:prstGeom>
        </p:spPr>
      </p:pic>
      <p:sp>
        <p:nvSpPr>
          <p:cNvPr id="7" name="TextBox 6">
            <a:extLst>
              <a:ext uri="{FF2B5EF4-FFF2-40B4-BE49-F238E27FC236}">
                <a16:creationId xmlns:a16="http://schemas.microsoft.com/office/drawing/2014/main" id="{2A7C6B0C-EA5B-80C5-B55F-672A0E1D04E2}"/>
              </a:ext>
            </a:extLst>
          </p:cNvPr>
          <p:cNvSpPr txBox="1"/>
          <p:nvPr/>
        </p:nvSpPr>
        <p:spPr>
          <a:xfrm>
            <a:off x="6096000" y="1866431"/>
            <a:ext cx="4732338" cy="369332"/>
          </a:xfrm>
          <a:prstGeom prst="rect">
            <a:avLst/>
          </a:prstGeom>
          <a:noFill/>
        </p:spPr>
        <p:txBody>
          <a:bodyPr wrap="square" lIns="0" tIns="0" rIns="0" bIns="0" rtlCol="0">
            <a:spAutoFit/>
          </a:bodyPr>
          <a:lstStyle/>
          <a:p>
            <a:r>
              <a:rPr lang="sv-SE" sz="1200" b="1" err="1">
                <a:latin typeface="+mj-lt"/>
                <a:cs typeface="Arial" panose="020B0604020202020204" pitchFamily="34" charset="0"/>
              </a:rPr>
              <a:t>Raw</a:t>
            </a:r>
            <a:r>
              <a:rPr lang="sv-SE" sz="1200" b="1">
                <a:latin typeface="+mj-lt"/>
                <a:cs typeface="Arial" panose="020B0604020202020204" pitchFamily="34" charset="0"/>
              </a:rPr>
              <a:t> material </a:t>
            </a:r>
            <a:r>
              <a:rPr lang="sv-SE" sz="1200" b="1" err="1">
                <a:latin typeface="+mj-lt"/>
                <a:cs typeface="Arial" panose="020B0604020202020204" pitchFamily="34" charset="0"/>
              </a:rPr>
              <a:t>consumption</a:t>
            </a:r>
            <a:r>
              <a:rPr lang="sv-SE" sz="1200" b="1">
                <a:latin typeface="+mj-lt"/>
                <a:cs typeface="Arial" panose="020B0604020202020204" pitchFamily="34" charset="0"/>
              </a:rPr>
              <a:t> </a:t>
            </a:r>
            <a:br>
              <a:rPr lang="sv-SE" sz="1200" b="1">
                <a:latin typeface="+mj-lt"/>
                <a:cs typeface="Arial" panose="020B0604020202020204" pitchFamily="34" charset="0"/>
              </a:rPr>
            </a:br>
            <a:r>
              <a:rPr lang="sv-SE" sz="1200" b="1">
                <a:latin typeface="+mj-lt"/>
                <a:cs typeface="Arial" panose="020B0604020202020204" pitchFamily="34" charset="0"/>
              </a:rPr>
              <a:t>in paper and board </a:t>
            </a:r>
            <a:r>
              <a:rPr lang="sv-SE" sz="1200" b="1" err="1">
                <a:latin typeface="+mj-lt"/>
                <a:cs typeface="Arial" panose="020B0604020202020204" pitchFamily="34" charset="0"/>
              </a:rPr>
              <a:t>production</a:t>
            </a:r>
            <a:r>
              <a:rPr lang="sv-SE" sz="1200" b="1">
                <a:latin typeface="+mj-lt"/>
                <a:cs typeface="Arial" panose="020B0604020202020204" pitchFamily="34" charset="0"/>
              </a:rPr>
              <a:t> 2024</a:t>
            </a:r>
          </a:p>
        </p:txBody>
      </p:sp>
    </p:spTree>
    <p:extLst>
      <p:ext uri="{BB962C8B-B14F-4D97-AF65-F5344CB8AC3E}">
        <p14:creationId xmlns:p14="http://schemas.microsoft.com/office/powerpoint/2010/main" val="286022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1374D3F-14BA-7BF5-02AF-FD788FF182DC}"/>
              </a:ext>
            </a:extLst>
          </p:cNvPr>
          <p:cNvPicPr>
            <a:picLocks noChangeAspect="1"/>
          </p:cNvPicPr>
          <p:nvPr/>
        </p:nvPicPr>
        <p:blipFill>
          <a:blip r:embed="rId3"/>
          <a:srcRect l="49414"/>
          <a:stretch>
            <a:fillRect/>
          </a:stretch>
        </p:blipFill>
        <p:spPr>
          <a:xfrm>
            <a:off x="6024562" y="-9144"/>
            <a:ext cx="6167437" cy="6858000"/>
          </a:xfrm>
          <a:prstGeom prst="rect">
            <a:avLst/>
          </a:prstGeom>
        </p:spPr>
      </p:pic>
      <p:sp>
        <p:nvSpPr>
          <p:cNvPr id="9" name="Text Placeholder 8">
            <a:extLst>
              <a:ext uri="{FF2B5EF4-FFF2-40B4-BE49-F238E27FC236}">
                <a16:creationId xmlns:a16="http://schemas.microsoft.com/office/drawing/2014/main" id="{0891F3AC-BC8D-B7DE-081E-2D89877799E1}"/>
              </a:ext>
            </a:extLst>
          </p:cNvPr>
          <p:cNvSpPr>
            <a:spLocks noGrp="1"/>
          </p:cNvSpPr>
          <p:nvPr>
            <p:ph type="body" sz="quarter" idx="16"/>
          </p:nvPr>
        </p:nvSpPr>
        <p:spPr/>
        <p:txBody>
          <a:bodyPr/>
          <a:lstStyle/>
          <a:p>
            <a:endParaRPr lang="sv-SE"/>
          </a:p>
        </p:txBody>
      </p:sp>
      <p:sp>
        <p:nvSpPr>
          <p:cNvPr id="8" name="Title 7">
            <a:extLst>
              <a:ext uri="{FF2B5EF4-FFF2-40B4-BE49-F238E27FC236}">
                <a16:creationId xmlns:a16="http://schemas.microsoft.com/office/drawing/2014/main" id="{A891D2A8-A54B-DA77-9610-772384B2E32F}"/>
              </a:ext>
            </a:extLst>
          </p:cNvPr>
          <p:cNvSpPr>
            <a:spLocks noGrp="1"/>
          </p:cNvSpPr>
          <p:nvPr>
            <p:ph type="title"/>
          </p:nvPr>
        </p:nvSpPr>
        <p:spPr>
          <a:xfrm>
            <a:off x="318294" y="925532"/>
            <a:ext cx="10151585" cy="1030268"/>
          </a:xfrm>
        </p:spPr>
        <p:txBody>
          <a:bodyPr/>
          <a:lstStyle/>
          <a:p>
            <a:r>
              <a:rPr lang="en-GB" dirty="0"/>
              <a:t>Paper recycling </a:t>
            </a:r>
            <a:br>
              <a:rPr lang="en-GB" dirty="0"/>
            </a:br>
            <a:r>
              <a:rPr lang="en-GB" dirty="0"/>
              <a:t>around the world</a:t>
            </a:r>
            <a:endParaRPr lang="sv-SE" dirty="0"/>
          </a:p>
        </p:txBody>
      </p:sp>
      <p:sp>
        <p:nvSpPr>
          <p:cNvPr id="10" name="Text Placeholder 9">
            <a:extLst>
              <a:ext uri="{FF2B5EF4-FFF2-40B4-BE49-F238E27FC236}">
                <a16:creationId xmlns:a16="http://schemas.microsoft.com/office/drawing/2014/main" id="{E9C7D888-C402-C1F3-93B7-B6833F305FC1}"/>
              </a:ext>
            </a:extLst>
          </p:cNvPr>
          <p:cNvSpPr>
            <a:spLocks noGrp="1"/>
          </p:cNvSpPr>
          <p:nvPr>
            <p:ph type="body" sz="quarter" idx="17"/>
          </p:nvPr>
        </p:nvSpPr>
        <p:spPr/>
        <p:txBody>
          <a:bodyPr/>
          <a:lstStyle/>
          <a:p>
            <a:pPr marL="0" indent="0">
              <a:buNone/>
            </a:pPr>
            <a:r>
              <a:rPr lang="en-GB"/>
              <a:t>At the international level, Europe remains the global leader in paper recycling, followed by North America.</a:t>
            </a:r>
          </a:p>
          <a:p>
            <a:pPr marL="0" indent="0">
              <a:buNone/>
            </a:pPr>
            <a:r>
              <a:rPr lang="en-GB"/>
              <a:t>In 2023, nearly 80 per cent of all paper and cardboard packaging in Europe was recycled.</a:t>
            </a:r>
          </a:p>
          <a:p>
            <a:pPr marL="0" indent="0">
              <a:buNone/>
            </a:pPr>
            <a:r>
              <a:rPr lang="en-GB"/>
              <a:t>In absolute terms, more paper packaging was recycled than all other packaging materials combined.</a:t>
            </a:r>
            <a:endParaRPr lang="sv-SE"/>
          </a:p>
        </p:txBody>
      </p:sp>
      <p:sp>
        <p:nvSpPr>
          <p:cNvPr id="4" name="Platshållare för sidfot 3">
            <a:extLst>
              <a:ext uri="{FF2B5EF4-FFF2-40B4-BE49-F238E27FC236}">
                <a16:creationId xmlns:a16="http://schemas.microsoft.com/office/drawing/2014/main" id="{118C0B93-8279-3A0C-3B41-2EBA1067FD0F}"/>
              </a:ext>
            </a:extLst>
          </p:cNvPr>
          <p:cNvSpPr>
            <a:spLocks noGrp="1"/>
          </p:cNvSpPr>
          <p:nvPr>
            <p:ph type="ftr" sz="quarter" idx="19"/>
          </p:nvPr>
        </p:nvSpPr>
        <p:spPr/>
        <p:txBody>
          <a:bodyPr/>
          <a:lstStyle/>
          <a:p>
            <a:r>
              <a:rPr lang="en-GB" dirty="0"/>
              <a:t>circularity</a:t>
            </a:r>
          </a:p>
        </p:txBody>
      </p:sp>
    </p:spTree>
    <p:extLst>
      <p:ext uri="{BB962C8B-B14F-4D97-AF65-F5344CB8AC3E}">
        <p14:creationId xmlns:p14="http://schemas.microsoft.com/office/powerpoint/2010/main" val="270134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kogsindustrierna">
  <a:themeElements>
    <a:clrScheme name="Skogsindustrierna">
      <a:dk1>
        <a:sysClr val="windowText" lastClr="000000"/>
      </a:dk1>
      <a:lt1>
        <a:sysClr val="window" lastClr="FFFFFF"/>
      </a:lt1>
      <a:dk2>
        <a:srgbClr val="506441"/>
      </a:dk2>
      <a:lt2>
        <a:srgbClr val="F7F3ED"/>
      </a:lt2>
      <a:accent1>
        <a:srgbClr val="87C387"/>
      </a:accent1>
      <a:accent2>
        <a:srgbClr val="2D8E2D"/>
      </a:accent2>
      <a:accent3>
        <a:srgbClr val="EF8246"/>
      </a:accent3>
      <a:accent4>
        <a:srgbClr val="99E0E5"/>
      </a:accent4>
      <a:accent5>
        <a:srgbClr val="F3DA72"/>
      </a:accent5>
      <a:accent6>
        <a:srgbClr val="A09F8E"/>
      </a:accent6>
      <a:hlink>
        <a:srgbClr val="000000"/>
      </a:hlink>
      <a:folHlink>
        <a:srgbClr val="000000"/>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500" dirty="0" err="1" smtClean="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500" dirty="0" err="1">
            <a:cs typeface="Arial" panose="020B0604020202020204" pitchFamily="34" charset="0"/>
          </a:defRPr>
        </a:defPPr>
      </a:lstStyle>
    </a:txDef>
  </a:objectDefaults>
  <a:extraClrSchemeLst/>
  <a:custClrLst>
    <a:custClr name="Kantarell 100%">
      <a:srgbClr val="EF8246"/>
    </a:custClr>
    <a:custClr name="Solgul 100%">
      <a:srgbClr val="F3DA72"/>
    </a:custClr>
    <a:custClr name="Äppel 100%">
      <a:srgbClr val="87C387"/>
    </a:custClr>
    <a:custClr name="Skog 100%">
      <a:srgbClr val="2D8E2D"/>
    </a:custClr>
    <a:custClr name="Ocean 100%">
      <a:srgbClr val="00B1BF"/>
    </a:custClr>
    <a:custClr name="Bordeaux 100%">
      <a:srgbClr val="B0173E"/>
    </a:custClr>
    <a:custClr name="Berg 100%">
      <a:srgbClr val="666666"/>
    </a:custClr>
    <a:custClr>
      <a:srgbClr val="FFFFFF"/>
    </a:custClr>
    <a:custClr>
      <a:srgbClr val="FFFFFF"/>
    </a:custClr>
    <a:custClr>
      <a:srgbClr val="FFFFFF"/>
    </a:custClr>
    <a:custClr name="Kantarell 40%">
      <a:srgbClr val="F9CDB5"/>
    </a:custClr>
    <a:custClr name="Solgul 40%">
      <a:srgbClr val="FAF0C7"/>
    </a:custClr>
    <a:custClr name="Äppel 40%">
      <a:srgbClr val="CFE7CF"/>
    </a:custClr>
    <a:custClr name="Skog 40%">
      <a:srgbClr val="ABD2AB"/>
    </a:custClr>
    <a:custClr name="Ocean 40%">
      <a:srgbClr val="99E0E5"/>
    </a:custClr>
    <a:custClr name="Bordeaux 40%">
      <a:srgbClr val="DFA2B2"/>
    </a:custClr>
    <a:custClr name="Berg 40%">
      <a:srgbClr val="C2C2C2"/>
    </a:custClr>
    <a:custClr>
      <a:srgbClr val="FFFFFF"/>
    </a:custClr>
    <a:custClr>
      <a:srgbClr val="FFFFFF"/>
    </a:custClr>
    <a:custClr>
      <a:srgbClr val="FFFFFF"/>
    </a:custClr>
    <a:custClr name="Lindblomsgrönt">
      <a:srgbClr val="E7F6DE"/>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Sandsten">
      <a:srgbClr val="F7F3ED"/>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kogsindustrierna ver 3.potx" id="{EFEC14F5-9C23-4BEC-9188-D5B5BE7B0C46}" vid="{38C559C6-E27E-4190-9C8E-9B81666F2DC4}"/>
    </a:ext>
  </a:extLst>
</a:theme>
</file>

<file path=ppt/theme/theme2.xml><?xml version="1.0" encoding="utf-8"?>
<a:theme xmlns:a="http://schemas.openxmlformats.org/drawingml/2006/main" name="Office-tema">
  <a:themeElements>
    <a:clrScheme name="Skogsindustrierna">
      <a:dk1>
        <a:sysClr val="windowText" lastClr="000000"/>
      </a:dk1>
      <a:lt1>
        <a:sysClr val="window" lastClr="FFFFFF"/>
      </a:lt1>
      <a:dk2>
        <a:srgbClr val="46555A"/>
      </a:dk2>
      <a:lt2>
        <a:srgbClr val="F7F3ED"/>
      </a:lt2>
      <a:accent1>
        <a:srgbClr val="87C387"/>
      </a:accent1>
      <a:accent2>
        <a:srgbClr val="2D8E2D"/>
      </a:accent2>
      <a:accent3>
        <a:srgbClr val="EF8246"/>
      </a:accent3>
      <a:accent4>
        <a:srgbClr val="99E0E5"/>
      </a:accent4>
      <a:accent5>
        <a:srgbClr val="F3DA72"/>
      </a:accent5>
      <a:accent6>
        <a:srgbClr val="A09F8E"/>
      </a:accent6>
      <a:hlink>
        <a:srgbClr val="2D8E2D"/>
      </a:hlink>
      <a:folHlink>
        <a:srgbClr val="2D8E2D"/>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kogsindustrierna">
      <a:dk1>
        <a:sysClr val="windowText" lastClr="000000"/>
      </a:dk1>
      <a:lt1>
        <a:sysClr val="window" lastClr="FFFFFF"/>
      </a:lt1>
      <a:dk2>
        <a:srgbClr val="46555A"/>
      </a:dk2>
      <a:lt2>
        <a:srgbClr val="F7F3ED"/>
      </a:lt2>
      <a:accent1>
        <a:srgbClr val="87C387"/>
      </a:accent1>
      <a:accent2>
        <a:srgbClr val="2D8E2D"/>
      </a:accent2>
      <a:accent3>
        <a:srgbClr val="EF8246"/>
      </a:accent3>
      <a:accent4>
        <a:srgbClr val="99E0E5"/>
      </a:accent4>
      <a:accent5>
        <a:srgbClr val="F3DA72"/>
      </a:accent5>
      <a:accent6>
        <a:srgbClr val="A09F8E"/>
      </a:accent6>
      <a:hlink>
        <a:srgbClr val="2D8E2D"/>
      </a:hlink>
      <a:folHlink>
        <a:srgbClr val="2D8E2D"/>
      </a:folHlink>
    </a:clrScheme>
    <a:fontScheme name="Skogsindustrierna">
      <a:majorFont>
        <a:latin typeface="Century Gothic"/>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931610-F55B-482F-8719-FC5500382874}">
  <we:reference id="33491e4f-5d38-4c24-85cb-c5144f8a0d2f" version="1.0.0.0" store="EXCatalog" storeType="EXCatalog"/>
  <we:alternateReferences/>
  <we:properties>
    <we:property name="Office.AutoShowTaskpaneWithDocument" value="false"/>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e149d53-5c3f-4218-9e76-7cef0360e55b" xsi:nil="true"/>
    <lcf76f155ced4ddcb4097134ff3c332f xmlns="cd2d91bb-f3e4-4efa-8ece-a470883cd5f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9DA0F120A40A439E64B5032BA7EA02" ma:contentTypeVersion="15" ma:contentTypeDescription="Create a new document." ma:contentTypeScope="" ma:versionID="a3a3382b3665b204a82f2fe5750e72fb">
  <xsd:schema xmlns:xsd="http://www.w3.org/2001/XMLSchema" xmlns:xs="http://www.w3.org/2001/XMLSchema" xmlns:p="http://schemas.microsoft.com/office/2006/metadata/properties" xmlns:ns2="cd2d91bb-f3e4-4efa-8ece-a470883cd5f1" xmlns:ns3="9e149d53-5c3f-4218-9e76-7cef0360e55b" targetNamespace="http://schemas.microsoft.com/office/2006/metadata/properties" ma:root="true" ma:fieldsID="7c7b47e428e5083ac321e108b237dcf6" ns2:_="" ns3:_="">
    <xsd:import namespace="cd2d91bb-f3e4-4efa-8ece-a470883cd5f1"/>
    <xsd:import namespace="9e149d53-5c3f-4218-9e76-7cef0360e55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2d91bb-f3e4-4efa-8ece-a470883cd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46dfa3c-b651-4bbc-9963-d4a08547116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149d53-5c3f-4218-9e76-7cef0360e55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36725fb-1e6f-4f91-b752-e7bb73992894}" ma:internalName="TaxCatchAll" ma:showField="CatchAllData" ma:web="9e149d53-5c3f-4218-9e76-7cef0360e5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ABDA6A-1F6C-4B42-8544-08E5AE6AC91F}">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documentManagement/types"/>
    <ds:schemaRef ds:uri="cd2d91bb-f3e4-4efa-8ece-a470883cd5f1"/>
    <ds:schemaRef ds:uri="http://schemas.microsoft.com/office/2006/metadata/properties"/>
    <ds:schemaRef ds:uri="9e149d53-5c3f-4218-9e76-7cef0360e55b"/>
    <ds:schemaRef ds:uri="http://www.w3.org/XML/1998/namespace"/>
    <ds:schemaRef ds:uri="http://purl.org/dc/elements/1.1/"/>
  </ds:schemaRefs>
</ds:datastoreItem>
</file>

<file path=customXml/itemProps2.xml><?xml version="1.0" encoding="utf-8"?>
<ds:datastoreItem xmlns:ds="http://schemas.openxmlformats.org/officeDocument/2006/customXml" ds:itemID="{7205A6C4-4123-4916-82F7-D247626FF89E}">
  <ds:schemaRefs>
    <ds:schemaRef ds:uri="9e149d53-5c3f-4218-9e76-7cef0360e55b"/>
    <ds:schemaRef ds:uri="cd2d91bb-f3e4-4efa-8ece-a470883cd5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Skogsindustrierna</Template>
  <TotalTime>433</TotalTime>
  <Words>251</Words>
  <Application>Microsoft Office PowerPoint</Application>
  <PresentationFormat>Bredbild</PresentationFormat>
  <Paragraphs>26</Paragraphs>
  <Slides>3</Slides>
  <Notes>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vt:i4>
      </vt:variant>
    </vt:vector>
  </HeadingPairs>
  <TitlesOfParts>
    <vt:vector size="7" baseType="lpstr">
      <vt:lpstr>Arial</vt:lpstr>
      <vt:lpstr>Cambria</vt:lpstr>
      <vt:lpstr>Century Gothic</vt:lpstr>
      <vt:lpstr>Skogsindustrierna</vt:lpstr>
      <vt:lpstr>The world needs  Swedish fresh fibre</vt:lpstr>
      <vt:lpstr>The Nordic region enables Europe’s circularity</vt:lpstr>
      <vt:lpstr>Paper recycling  around the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Liljesand</dc:creator>
  <cp:lastModifiedBy>Esma Muhic</cp:lastModifiedBy>
  <cp:revision>8</cp:revision>
  <cp:lastPrinted>2025-09-15T12:20:39Z</cp:lastPrinted>
  <dcterms:created xsi:type="dcterms:W3CDTF">2025-07-16T12:36:24Z</dcterms:created>
  <dcterms:modified xsi:type="dcterms:W3CDTF">2026-02-05T13:46:35Z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0x010100439DA0F120A40A439E64B5032BA7EA02</vt:lpwstr>
  </property>
  <property fmtid="{D5CDD505-2E9C-101B-9397-08002B2CF9AE}" pid="3" name="Order">
    <vt:r8>32000</vt:r8>
  </property>
  <property fmtid="{D5CDD505-2E9C-101B-9397-08002B2CF9AE}" pid="4" name="MediaServiceImageTags">
    <vt:lpwstr/>
  </property>
</Properties>
</file>